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2"/>
  </p:notesMasterIdLst>
  <p:handoutMasterIdLst>
    <p:handoutMasterId r:id="rId43"/>
  </p:handoutMasterIdLst>
  <p:sldIdLst>
    <p:sldId id="257" r:id="rId5"/>
    <p:sldId id="8602" r:id="rId6"/>
    <p:sldId id="8628" r:id="rId7"/>
    <p:sldId id="8634" r:id="rId8"/>
    <p:sldId id="8638" r:id="rId9"/>
    <p:sldId id="8637" r:id="rId10"/>
    <p:sldId id="8642" r:id="rId11"/>
    <p:sldId id="8636" r:id="rId12"/>
    <p:sldId id="8607" r:id="rId13"/>
    <p:sldId id="8626" r:id="rId14"/>
    <p:sldId id="8631" r:id="rId15"/>
    <p:sldId id="8632" r:id="rId16"/>
    <p:sldId id="8639" r:id="rId17"/>
    <p:sldId id="516" r:id="rId18"/>
    <p:sldId id="8608" r:id="rId19"/>
    <p:sldId id="8610" r:id="rId20"/>
    <p:sldId id="510" r:id="rId21"/>
    <p:sldId id="508" r:id="rId22"/>
    <p:sldId id="507" r:id="rId23"/>
    <p:sldId id="8643" r:id="rId24"/>
    <p:sldId id="8635" r:id="rId25"/>
    <p:sldId id="525" r:id="rId26"/>
    <p:sldId id="8611" r:id="rId27"/>
    <p:sldId id="8630" r:id="rId28"/>
    <p:sldId id="8615" r:id="rId29"/>
    <p:sldId id="8616" r:id="rId30"/>
    <p:sldId id="8617" r:id="rId31"/>
    <p:sldId id="8618" r:id="rId32"/>
    <p:sldId id="8619" r:id="rId33"/>
    <p:sldId id="8620" r:id="rId34"/>
    <p:sldId id="8622" r:id="rId35"/>
    <p:sldId id="536" r:id="rId36"/>
    <p:sldId id="537" r:id="rId37"/>
    <p:sldId id="8613" r:id="rId38"/>
    <p:sldId id="539" r:id="rId39"/>
    <p:sldId id="540" r:id="rId40"/>
    <p:sldId id="515" r:id="rId41"/>
  </p:sldIdLst>
  <p:sldSz cx="12192000" cy="6858000"/>
  <p:notesSz cx="6724650" cy="97742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dro Fernandes Tavares" initials="PFT" lastIdx="1" clrIdx="0">
    <p:extLst>
      <p:ext uri="{19B8F6BF-5375-455C-9EA6-DF929625EA0E}">
        <p15:presenceInfo xmlns:p15="http://schemas.microsoft.com/office/powerpoint/2012/main" userId="S-1-5-21-866374714-467368472-620632744-12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FF"/>
    <a:srgbClr val="FFFFFF"/>
    <a:srgbClr val="00570C"/>
    <a:srgbClr val="F2F2F2"/>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086AF0-AF65-47AC-B9A2-8AB69EAC76E7}" v="283" dt="2026-10-02T07:16:28.090"/>
    <p1510:client id="{E056E448-F373-A49F-1141-AB91C3C32D14}" v="1" dt="2026-10-02T06:54:55.3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37"/>
        <p:guide pos="3863"/>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ek Grabski" userId="S::maxl-mrg@lu.se::d5099dab-07a1-435b-b4bc-8435bc4489eb" providerId="AD" clId="Web-{8CD0376C-3320-64B6-E16A-F824C959B509}"/>
    <pc:docChg chg="modSld">
      <pc:chgData name="Marek Grabski" userId="S::maxl-mrg@lu.se::d5099dab-07a1-435b-b4bc-8435bc4489eb" providerId="AD" clId="Web-{8CD0376C-3320-64B6-E16A-F824C959B509}" dt="2026-09-23T11:43:20.462" v="0" actId="20577"/>
      <pc:docMkLst>
        <pc:docMk/>
      </pc:docMkLst>
      <pc:sldChg chg="modSp">
        <pc:chgData name="Marek Grabski" userId="S::maxl-mrg@lu.se::d5099dab-07a1-435b-b4bc-8435bc4489eb" providerId="AD" clId="Web-{8CD0376C-3320-64B6-E16A-F824C959B509}" dt="2026-09-23T11:43:20.462" v="0" actId="20577"/>
        <pc:sldMkLst>
          <pc:docMk/>
          <pc:sldMk cId="3484410313" sldId="537"/>
        </pc:sldMkLst>
      </pc:sldChg>
    </pc:docChg>
  </pc:docChgLst>
  <pc:docChgLst>
    <pc:chgData name="Marek Grabski" userId="S::maxl-mrg@lu.se::d5099dab-07a1-435b-b4bc-8435bc4489eb" providerId="AD" clId="Web-{E056E448-F373-A49F-1141-AB91C3C32D14}"/>
    <pc:docChg chg="modSld">
      <pc:chgData name="Marek Grabski" userId="S::maxl-mrg@lu.se::d5099dab-07a1-435b-b4bc-8435bc4489eb" providerId="AD" clId="Web-{E056E448-F373-A49F-1141-AB91C3C32D14}" dt="2026-10-02T06:54:55.358" v="0" actId="1076"/>
      <pc:docMkLst>
        <pc:docMk/>
      </pc:docMkLst>
      <pc:sldChg chg="modSp">
        <pc:chgData name="Marek Grabski" userId="S::maxl-mrg@lu.se::d5099dab-07a1-435b-b4bc-8435bc4489eb" providerId="AD" clId="Web-{E056E448-F373-A49F-1141-AB91C3C32D14}" dt="2026-10-02T06:54:55.358" v="0" actId="1076"/>
        <pc:sldMkLst>
          <pc:docMk/>
          <pc:sldMk cId="1526919506" sldId="8628"/>
        </pc:sldMkLst>
        <pc:spChg chg="mod">
          <ac:chgData name="Marek Grabski" userId="S::maxl-mrg@lu.se::d5099dab-07a1-435b-b4bc-8435bc4489eb" providerId="AD" clId="Web-{E056E448-F373-A49F-1141-AB91C3C32D14}" dt="2026-10-02T06:54:55.358" v="0" actId="1076"/>
          <ac:spMkLst>
            <pc:docMk/>
            <pc:sldMk cId="1526919506" sldId="8628"/>
            <ac:spMk id="13" creationId="{8418EBE6-A1D9-76E6-A1B8-E8C5043BF5FD}"/>
          </ac:spMkLst>
        </pc:spChg>
      </pc:sldChg>
    </pc:docChg>
  </pc:docChgLst>
  <pc:docChgLst>
    <pc:chgData name="Marek Grabski" userId="d5099dab-07a1-435b-b4bc-8435bc4489eb" providerId="ADAL" clId="{654B4E85-6FCD-4D72-916B-B0309CDC3C7E}"/>
    <pc:docChg chg="undo redo custSel addSld delSld modSld sldOrd delMainMaster">
      <pc:chgData name="Marek Grabski" userId="d5099dab-07a1-435b-b4bc-8435bc4489eb" providerId="ADAL" clId="{654B4E85-6FCD-4D72-916B-B0309CDC3C7E}" dt="2026-10-02T07:16:28.090" v="5196"/>
      <pc:docMkLst>
        <pc:docMk/>
      </pc:docMkLst>
      <pc:sldChg chg="modSp mod">
        <pc:chgData name="Marek Grabski" userId="d5099dab-07a1-435b-b4bc-8435bc4489eb" providerId="ADAL" clId="{654B4E85-6FCD-4D72-916B-B0309CDC3C7E}" dt="2026-09-30T11:48:50.066" v="4592" actId="20577"/>
        <pc:sldMkLst>
          <pc:docMk/>
          <pc:sldMk cId="4012311126" sldId="507"/>
        </pc:sldMkLst>
        <pc:spChg chg="mod">
          <ac:chgData name="Marek Grabski" userId="d5099dab-07a1-435b-b4bc-8435bc4489eb" providerId="ADAL" clId="{654B4E85-6FCD-4D72-916B-B0309CDC3C7E}" dt="2026-09-30T11:48:50.066" v="4592" actId="20577"/>
          <ac:spMkLst>
            <pc:docMk/>
            <pc:sldMk cId="4012311126" sldId="507"/>
            <ac:spMk id="2" creationId="{00000000-0000-0000-0000-000000000000}"/>
          </ac:spMkLst>
        </pc:spChg>
      </pc:sldChg>
      <pc:sldChg chg="modSp mod">
        <pc:chgData name="Marek Grabski" userId="d5099dab-07a1-435b-b4bc-8435bc4489eb" providerId="ADAL" clId="{654B4E85-6FCD-4D72-916B-B0309CDC3C7E}" dt="2026-09-30T11:48:34.012" v="4560" actId="20577"/>
        <pc:sldMkLst>
          <pc:docMk/>
          <pc:sldMk cId="719382795" sldId="508"/>
        </pc:sldMkLst>
        <pc:spChg chg="mod">
          <ac:chgData name="Marek Grabski" userId="d5099dab-07a1-435b-b4bc-8435bc4489eb" providerId="ADAL" clId="{654B4E85-6FCD-4D72-916B-B0309CDC3C7E}" dt="2026-09-30T11:48:34.012" v="4560" actId="20577"/>
          <ac:spMkLst>
            <pc:docMk/>
            <pc:sldMk cId="719382795" sldId="508"/>
            <ac:spMk id="3" creationId="{00000000-0000-0000-0000-000000000000}"/>
          </ac:spMkLst>
        </pc:spChg>
      </pc:sldChg>
      <pc:sldChg chg="modSp mod">
        <pc:chgData name="Marek Grabski" userId="d5099dab-07a1-435b-b4bc-8435bc4489eb" providerId="ADAL" clId="{654B4E85-6FCD-4D72-916B-B0309CDC3C7E}" dt="2026-09-30T11:47:48.828" v="4513" actId="20578"/>
        <pc:sldMkLst>
          <pc:docMk/>
          <pc:sldMk cId="2289538522" sldId="510"/>
        </pc:sldMkLst>
        <pc:spChg chg="mod">
          <ac:chgData name="Marek Grabski" userId="d5099dab-07a1-435b-b4bc-8435bc4489eb" providerId="ADAL" clId="{654B4E85-6FCD-4D72-916B-B0309CDC3C7E}" dt="2026-09-30T11:47:48.828" v="4513" actId="20578"/>
          <ac:spMkLst>
            <pc:docMk/>
            <pc:sldMk cId="2289538522" sldId="510"/>
            <ac:spMk id="3" creationId="{996FE550-61EE-CB87-93FB-AE2820179E36}"/>
          </ac:spMkLst>
        </pc:spChg>
      </pc:sldChg>
      <pc:sldChg chg="modSp mod ord">
        <pc:chgData name="Marek Grabski" userId="d5099dab-07a1-435b-b4bc-8435bc4489eb" providerId="ADAL" clId="{654B4E85-6FCD-4D72-916B-B0309CDC3C7E}" dt="2026-10-02T07:06:50.060" v="5144"/>
        <pc:sldMkLst>
          <pc:docMk/>
          <pc:sldMk cId="912272690" sldId="515"/>
        </pc:sldMkLst>
        <pc:spChg chg="mod">
          <ac:chgData name="Marek Grabski" userId="d5099dab-07a1-435b-b4bc-8435bc4489eb" providerId="ADAL" clId="{654B4E85-6FCD-4D72-916B-B0309CDC3C7E}" dt="2026-10-02T07:05:28.219" v="5142" actId="6549"/>
          <ac:spMkLst>
            <pc:docMk/>
            <pc:sldMk cId="912272690" sldId="515"/>
            <ac:spMk id="2" creationId="{C7585E74-8C43-BE51-51BF-80137F7EAFC9}"/>
          </ac:spMkLst>
        </pc:spChg>
        <pc:spChg chg="mod">
          <ac:chgData name="Marek Grabski" userId="d5099dab-07a1-435b-b4bc-8435bc4489eb" providerId="ADAL" clId="{654B4E85-6FCD-4D72-916B-B0309CDC3C7E}" dt="2026-09-30T11:47:07.161" v="4490" actId="6549"/>
          <ac:spMkLst>
            <pc:docMk/>
            <pc:sldMk cId="912272690" sldId="515"/>
            <ac:spMk id="3" creationId="{E98F10DB-216E-5820-D9B8-90FF731EFCCF}"/>
          </ac:spMkLst>
        </pc:spChg>
        <pc:spChg chg="mod">
          <ac:chgData name="Marek Grabski" userId="d5099dab-07a1-435b-b4bc-8435bc4489eb" providerId="ADAL" clId="{654B4E85-6FCD-4D72-916B-B0309CDC3C7E}" dt="2026-09-30T07:41:34.921" v="3317" actId="14100"/>
          <ac:spMkLst>
            <pc:docMk/>
            <pc:sldMk cId="912272690" sldId="515"/>
            <ac:spMk id="5" creationId="{722D8A78-B59D-E712-FFA1-A8B38F0F7342}"/>
          </ac:spMkLst>
        </pc:spChg>
      </pc:sldChg>
      <pc:sldChg chg="addSp modSp mod ord modAnim">
        <pc:chgData name="Marek Grabski" userId="d5099dab-07a1-435b-b4bc-8435bc4489eb" providerId="ADAL" clId="{654B4E85-6FCD-4D72-916B-B0309CDC3C7E}" dt="2026-10-02T07:04:08.991" v="5072"/>
        <pc:sldMkLst>
          <pc:docMk/>
          <pc:sldMk cId="2746650685" sldId="516"/>
        </pc:sldMkLst>
        <pc:spChg chg="mod">
          <ac:chgData name="Marek Grabski" userId="d5099dab-07a1-435b-b4bc-8435bc4489eb" providerId="ADAL" clId="{654B4E85-6FCD-4D72-916B-B0309CDC3C7E}" dt="2026-09-23T12:00:15.064" v="94" actId="1076"/>
          <ac:spMkLst>
            <pc:docMk/>
            <pc:sldMk cId="2746650685" sldId="516"/>
            <ac:spMk id="2" creationId="{5784EFFA-6420-9D73-A8F7-CA5581258CBC}"/>
          </ac:spMkLst>
        </pc:spChg>
        <pc:spChg chg="mod">
          <ac:chgData name="Marek Grabski" userId="d5099dab-07a1-435b-b4bc-8435bc4489eb" providerId="ADAL" clId="{654B4E85-6FCD-4D72-916B-B0309CDC3C7E}" dt="2026-10-02T07:02:13.875" v="5032" actId="27636"/>
          <ac:spMkLst>
            <pc:docMk/>
            <pc:sldMk cId="2746650685" sldId="516"/>
            <ac:spMk id="3" creationId="{638C165D-A8B2-040E-94AB-DC93B8DB20AB}"/>
          </ac:spMkLst>
        </pc:spChg>
        <pc:spChg chg="mod">
          <ac:chgData name="Marek Grabski" userId="d5099dab-07a1-435b-b4bc-8435bc4489eb" providerId="ADAL" clId="{654B4E85-6FCD-4D72-916B-B0309CDC3C7E}" dt="2026-10-02T07:03:48.781" v="5066" actId="403"/>
          <ac:spMkLst>
            <pc:docMk/>
            <pc:sldMk cId="2746650685" sldId="516"/>
            <ac:spMk id="6" creationId="{0B47E722-2543-EEEB-ACB9-218B4A1BA599}"/>
          </ac:spMkLst>
        </pc:spChg>
        <pc:spChg chg="add mod">
          <ac:chgData name="Marek Grabski" userId="d5099dab-07a1-435b-b4bc-8435bc4489eb" providerId="ADAL" clId="{654B4E85-6FCD-4D72-916B-B0309CDC3C7E}" dt="2026-10-02T07:03:18.383" v="5051" actId="164"/>
          <ac:spMkLst>
            <pc:docMk/>
            <pc:sldMk cId="2746650685" sldId="516"/>
            <ac:spMk id="14" creationId="{3FD4E4C1-58CB-118C-C97F-B76696486834}"/>
          </ac:spMkLst>
        </pc:spChg>
        <pc:spChg chg="add mod">
          <ac:chgData name="Marek Grabski" userId="d5099dab-07a1-435b-b4bc-8435bc4489eb" providerId="ADAL" clId="{654B4E85-6FCD-4D72-916B-B0309CDC3C7E}" dt="2026-10-02T07:03:59.478" v="5071" actId="404"/>
          <ac:spMkLst>
            <pc:docMk/>
            <pc:sldMk cId="2746650685" sldId="516"/>
            <ac:spMk id="18" creationId="{4450D2CB-D462-322C-9077-D1547548FFE8}"/>
          </ac:spMkLst>
        </pc:spChg>
        <pc:grpChg chg="mod">
          <ac:chgData name="Marek Grabski" userId="d5099dab-07a1-435b-b4bc-8435bc4489eb" providerId="ADAL" clId="{654B4E85-6FCD-4D72-916B-B0309CDC3C7E}" dt="2026-10-02T07:02:18.094" v="5034" actId="1076"/>
          <ac:grpSpMkLst>
            <pc:docMk/>
            <pc:sldMk cId="2746650685" sldId="516"/>
            <ac:grpSpMk id="8" creationId="{BE538E1F-B788-D491-DDB0-2BD5B0D71113}"/>
          </ac:grpSpMkLst>
        </pc:grpChg>
        <pc:grpChg chg="add mod">
          <ac:chgData name="Marek Grabski" userId="d5099dab-07a1-435b-b4bc-8435bc4489eb" providerId="ADAL" clId="{654B4E85-6FCD-4D72-916B-B0309CDC3C7E}" dt="2026-10-02T07:03:18.383" v="5051" actId="164"/>
          <ac:grpSpMkLst>
            <pc:docMk/>
            <pc:sldMk cId="2746650685" sldId="516"/>
            <ac:grpSpMk id="16" creationId="{5A3D13AA-3D8A-7ABD-9784-B8784627CCEB}"/>
          </ac:grpSpMkLst>
        </pc:grpChg>
        <pc:picChg chg="add mod">
          <ac:chgData name="Marek Grabski" userId="d5099dab-07a1-435b-b4bc-8435bc4489eb" providerId="ADAL" clId="{654B4E85-6FCD-4D72-916B-B0309CDC3C7E}" dt="2026-10-02T07:03:18.383" v="5051" actId="164"/>
          <ac:picMkLst>
            <pc:docMk/>
            <pc:sldMk cId="2746650685" sldId="516"/>
            <ac:picMk id="9" creationId="{2B3FD86C-F097-1920-32E3-9A1650762D67}"/>
          </ac:picMkLst>
        </pc:picChg>
        <pc:cxnChg chg="add mod">
          <ac:chgData name="Marek Grabski" userId="d5099dab-07a1-435b-b4bc-8435bc4489eb" providerId="ADAL" clId="{654B4E85-6FCD-4D72-916B-B0309CDC3C7E}" dt="2026-10-02T07:03:18.383" v="5051" actId="164"/>
          <ac:cxnSpMkLst>
            <pc:docMk/>
            <pc:sldMk cId="2746650685" sldId="516"/>
            <ac:cxnSpMk id="10" creationId="{0B29EEA7-B10D-3C3E-250B-8BAA07418220}"/>
          </ac:cxnSpMkLst>
        </pc:cxnChg>
      </pc:sldChg>
      <pc:sldChg chg="modSp add mod ord modShow">
        <pc:chgData name="Marek Grabski" userId="d5099dab-07a1-435b-b4bc-8435bc4489eb" providerId="ADAL" clId="{654B4E85-6FCD-4D72-916B-B0309CDC3C7E}" dt="2026-09-30T11:48:57.320" v="4593" actId="34476"/>
        <pc:sldMkLst>
          <pc:docMk/>
          <pc:sldMk cId="3305081839" sldId="525"/>
        </pc:sldMkLst>
        <pc:spChg chg="mod">
          <ac:chgData name="Marek Grabski" userId="d5099dab-07a1-435b-b4bc-8435bc4489eb" providerId="ADAL" clId="{654B4E85-6FCD-4D72-916B-B0309CDC3C7E}" dt="2026-09-23T12:06:36.278" v="162" actId="6549"/>
          <ac:spMkLst>
            <pc:docMk/>
            <pc:sldMk cId="3305081839" sldId="525"/>
            <ac:spMk id="2" creationId="{CCA8C915-99F0-F2C5-B3A3-779781718CB5}"/>
          </ac:spMkLst>
        </pc:spChg>
      </pc:sldChg>
      <pc:sldChg chg="ord">
        <pc:chgData name="Marek Grabski" userId="d5099dab-07a1-435b-b4bc-8435bc4489eb" providerId="ADAL" clId="{654B4E85-6FCD-4D72-916B-B0309CDC3C7E}" dt="2026-09-30T07:49:21.908" v="3421"/>
        <pc:sldMkLst>
          <pc:docMk/>
          <pc:sldMk cId="2150518342" sldId="536"/>
        </pc:sldMkLst>
      </pc:sldChg>
      <pc:sldChg chg="addSp delSp modSp mod ord">
        <pc:chgData name="Marek Grabski" userId="d5099dab-07a1-435b-b4bc-8435bc4489eb" providerId="ADAL" clId="{654B4E85-6FCD-4D72-916B-B0309CDC3C7E}" dt="2026-10-02T07:01:55.061" v="5025" actId="165"/>
        <pc:sldMkLst>
          <pc:docMk/>
          <pc:sldMk cId="3484410313" sldId="537"/>
        </pc:sldMkLst>
        <pc:spChg chg="add mod">
          <ac:chgData name="Marek Grabski" userId="d5099dab-07a1-435b-b4bc-8435bc4489eb" providerId="ADAL" clId="{654B4E85-6FCD-4D72-916B-B0309CDC3C7E}" dt="2026-09-23T11:55:39.794" v="76" actId="20577"/>
          <ac:spMkLst>
            <pc:docMk/>
            <pc:sldMk cId="3484410313" sldId="537"/>
            <ac:spMk id="5" creationId="{9955B827-8181-36E9-5EDD-60C9425D3DB2}"/>
          </ac:spMkLst>
        </pc:spChg>
        <pc:spChg chg="mod topLvl">
          <ac:chgData name="Marek Grabski" userId="d5099dab-07a1-435b-b4bc-8435bc4489eb" providerId="ADAL" clId="{654B4E85-6FCD-4D72-916B-B0309CDC3C7E}" dt="2026-10-02T07:01:55.061" v="5025" actId="165"/>
          <ac:spMkLst>
            <pc:docMk/>
            <pc:sldMk cId="3484410313" sldId="537"/>
            <ac:spMk id="6" creationId="{AC59F9F2-C5F8-B7FE-DDF8-31FB322BD1AF}"/>
          </ac:spMkLst>
        </pc:spChg>
        <pc:grpChg chg="add del mod">
          <ac:chgData name="Marek Grabski" userId="d5099dab-07a1-435b-b4bc-8435bc4489eb" providerId="ADAL" clId="{654B4E85-6FCD-4D72-916B-B0309CDC3C7E}" dt="2026-10-02T07:01:55.061" v="5025" actId="165"/>
          <ac:grpSpMkLst>
            <pc:docMk/>
            <pc:sldMk cId="3484410313" sldId="537"/>
            <ac:grpSpMk id="7" creationId="{A893455C-ADE9-D6F2-E1D1-F252A27BBC2F}"/>
          </ac:grpSpMkLst>
        </pc:grpChg>
        <pc:picChg chg="mod topLvl">
          <ac:chgData name="Marek Grabski" userId="d5099dab-07a1-435b-b4bc-8435bc4489eb" providerId="ADAL" clId="{654B4E85-6FCD-4D72-916B-B0309CDC3C7E}" dt="2026-10-02T07:01:55.061" v="5025" actId="165"/>
          <ac:picMkLst>
            <pc:docMk/>
            <pc:sldMk cId="3484410313" sldId="537"/>
            <ac:picMk id="21" creationId="{1FD41DDB-2EC2-92C8-8D56-FF9CF806E873}"/>
          </ac:picMkLst>
        </pc:picChg>
      </pc:sldChg>
      <pc:sldChg chg="ord">
        <pc:chgData name="Marek Grabski" userId="d5099dab-07a1-435b-b4bc-8435bc4489eb" providerId="ADAL" clId="{654B4E85-6FCD-4D72-916B-B0309CDC3C7E}" dt="2026-09-30T07:49:21.908" v="3421"/>
        <pc:sldMkLst>
          <pc:docMk/>
          <pc:sldMk cId="4063419921" sldId="539"/>
        </pc:sldMkLst>
      </pc:sldChg>
      <pc:sldChg chg="ord">
        <pc:chgData name="Marek Grabski" userId="d5099dab-07a1-435b-b4bc-8435bc4489eb" providerId="ADAL" clId="{654B4E85-6FCD-4D72-916B-B0309CDC3C7E}" dt="2026-09-30T07:49:21.908" v="3421"/>
        <pc:sldMkLst>
          <pc:docMk/>
          <pc:sldMk cId="1516569393" sldId="540"/>
        </pc:sldMkLst>
      </pc:sldChg>
      <pc:sldChg chg="modSp mod">
        <pc:chgData name="Marek Grabski" userId="d5099dab-07a1-435b-b4bc-8435bc4489eb" providerId="ADAL" clId="{654B4E85-6FCD-4D72-916B-B0309CDC3C7E}" dt="2026-09-30T09:17:18.070" v="4114" actId="20577"/>
        <pc:sldMkLst>
          <pc:docMk/>
          <pc:sldMk cId="2092812666" sldId="8602"/>
        </pc:sldMkLst>
        <pc:spChg chg="mod">
          <ac:chgData name="Marek Grabski" userId="d5099dab-07a1-435b-b4bc-8435bc4489eb" providerId="ADAL" clId="{654B4E85-6FCD-4D72-916B-B0309CDC3C7E}" dt="2026-09-30T09:17:18.070" v="4114" actId="20577"/>
          <ac:spMkLst>
            <pc:docMk/>
            <pc:sldMk cId="2092812666" sldId="8602"/>
            <ac:spMk id="3" creationId="{108316D0-F45C-8951-CB33-766948F22E9F}"/>
          </ac:spMkLst>
        </pc:spChg>
      </pc:sldChg>
      <pc:sldChg chg="addSp delSp modSp mod ord addAnim delAnim modAnim">
        <pc:chgData name="Marek Grabski" userId="d5099dab-07a1-435b-b4bc-8435bc4489eb" providerId="ADAL" clId="{654B4E85-6FCD-4D72-916B-B0309CDC3C7E}" dt="2026-10-02T07:12:33.122" v="5177"/>
        <pc:sldMkLst>
          <pc:docMk/>
          <pc:sldMk cId="4212590852" sldId="8607"/>
        </pc:sldMkLst>
        <pc:spChg chg="mod ord">
          <ac:chgData name="Marek Grabski" userId="d5099dab-07a1-435b-b4bc-8435bc4489eb" providerId="ADAL" clId="{654B4E85-6FCD-4D72-916B-B0309CDC3C7E}" dt="2026-09-30T11:42:37.691" v="4440" actId="166"/>
          <ac:spMkLst>
            <pc:docMk/>
            <pc:sldMk cId="4212590852" sldId="8607"/>
            <ac:spMk id="2" creationId="{4E4B1469-83E7-2889-23DD-896CEE837ED9}"/>
          </ac:spMkLst>
        </pc:spChg>
        <pc:spChg chg="mod">
          <ac:chgData name="Marek Grabski" userId="d5099dab-07a1-435b-b4bc-8435bc4489eb" providerId="ADAL" clId="{654B4E85-6FCD-4D72-916B-B0309CDC3C7E}" dt="2026-09-30T06:11:03.020" v="793" actId="1076"/>
          <ac:spMkLst>
            <pc:docMk/>
            <pc:sldMk cId="4212590852" sldId="8607"/>
            <ac:spMk id="4" creationId="{7B4EBD60-141F-4A60-2C81-76CCCFC013D4}"/>
          </ac:spMkLst>
        </pc:spChg>
        <pc:spChg chg="mod">
          <ac:chgData name="Marek Grabski" userId="d5099dab-07a1-435b-b4bc-8435bc4489eb" providerId="ADAL" clId="{654B4E85-6FCD-4D72-916B-B0309CDC3C7E}" dt="2026-09-30T09:47:09.199" v="4211" actId="20577"/>
          <ac:spMkLst>
            <pc:docMk/>
            <pc:sldMk cId="4212590852" sldId="8607"/>
            <ac:spMk id="7" creationId="{77077DF3-849F-F2EB-F018-1DB7E4EE8A54}"/>
          </ac:spMkLst>
        </pc:spChg>
        <pc:spChg chg="add mod ord">
          <ac:chgData name="Marek Grabski" userId="d5099dab-07a1-435b-b4bc-8435bc4489eb" providerId="ADAL" clId="{654B4E85-6FCD-4D72-916B-B0309CDC3C7E}" dt="2026-10-02T07:10:01.262" v="5167" actId="164"/>
          <ac:spMkLst>
            <pc:docMk/>
            <pc:sldMk cId="4212590852" sldId="8607"/>
            <ac:spMk id="9" creationId="{0B919025-2A8A-0E3B-B54A-7D666D72C8C6}"/>
          </ac:spMkLst>
        </pc:spChg>
        <pc:spChg chg="add mod">
          <ac:chgData name="Marek Grabski" userId="d5099dab-07a1-435b-b4bc-8435bc4489eb" providerId="ADAL" clId="{654B4E85-6FCD-4D72-916B-B0309CDC3C7E}" dt="2026-10-02T07:10:01.262" v="5167" actId="164"/>
          <ac:spMkLst>
            <pc:docMk/>
            <pc:sldMk cId="4212590852" sldId="8607"/>
            <ac:spMk id="18" creationId="{46EBD30F-BE2F-E6E0-526F-C0F52E77B77A}"/>
          </ac:spMkLst>
        </pc:spChg>
        <pc:spChg chg="add mod">
          <ac:chgData name="Marek Grabski" userId="d5099dab-07a1-435b-b4bc-8435bc4489eb" providerId="ADAL" clId="{654B4E85-6FCD-4D72-916B-B0309CDC3C7E}" dt="2026-10-02T07:10:01.262" v="5167" actId="164"/>
          <ac:spMkLst>
            <pc:docMk/>
            <pc:sldMk cId="4212590852" sldId="8607"/>
            <ac:spMk id="24" creationId="{BC5ABD86-5BAC-9F9D-E0F4-91D2644CB7EC}"/>
          </ac:spMkLst>
        </pc:spChg>
        <pc:spChg chg="add mod">
          <ac:chgData name="Marek Grabski" userId="d5099dab-07a1-435b-b4bc-8435bc4489eb" providerId="ADAL" clId="{654B4E85-6FCD-4D72-916B-B0309CDC3C7E}" dt="2026-09-30T07:32:24.810" v="2945" actId="1076"/>
          <ac:spMkLst>
            <pc:docMk/>
            <pc:sldMk cId="4212590852" sldId="8607"/>
            <ac:spMk id="28" creationId="{924CCA34-BD87-EC69-7C23-49EC5A46D598}"/>
          </ac:spMkLst>
        </pc:spChg>
        <pc:grpChg chg="add mod">
          <ac:chgData name="Marek Grabski" userId="d5099dab-07a1-435b-b4bc-8435bc4489eb" providerId="ADAL" clId="{654B4E85-6FCD-4D72-916B-B0309CDC3C7E}" dt="2026-10-02T07:10:01.262" v="5167" actId="164"/>
          <ac:grpSpMkLst>
            <pc:docMk/>
            <pc:sldMk cId="4212590852" sldId="8607"/>
            <ac:grpSpMk id="5" creationId="{0CE2B0E6-ABF0-27AA-8FBD-D8EC498C42AA}"/>
          </ac:grpSpMkLst>
        </pc:grpChg>
        <pc:graphicFrameChg chg="add mod modGraphic">
          <ac:chgData name="Marek Grabski" userId="d5099dab-07a1-435b-b4bc-8435bc4489eb" providerId="ADAL" clId="{654B4E85-6FCD-4D72-916B-B0309CDC3C7E}" dt="2026-10-02T07:12:18.297" v="5176" actId="207"/>
          <ac:graphicFrameMkLst>
            <pc:docMk/>
            <pc:sldMk cId="4212590852" sldId="8607"/>
            <ac:graphicFrameMk id="22" creationId="{B4773897-819B-EA20-9089-362238A15A9E}"/>
          </ac:graphicFrameMkLst>
        </pc:graphicFrameChg>
        <pc:picChg chg="add mod ord">
          <ac:chgData name="Marek Grabski" userId="d5099dab-07a1-435b-b4bc-8435bc4489eb" providerId="ADAL" clId="{654B4E85-6FCD-4D72-916B-B0309CDC3C7E}" dt="2026-10-02T07:09:45.788" v="5166" actId="1076"/>
          <ac:picMkLst>
            <pc:docMk/>
            <pc:sldMk cId="4212590852" sldId="8607"/>
            <ac:picMk id="3" creationId="{D1BF511F-B350-7221-6D26-4775160BC8D6}"/>
          </ac:picMkLst>
        </pc:picChg>
        <pc:picChg chg="add mod ord">
          <ac:chgData name="Marek Grabski" userId="d5099dab-07a1-435b-b4bc-8435bc4489eb" providerId="ADAL" clId="{654B4E85-6FCD-4D72-916B-B0309CDC3C7E}" dt="2026-10-02T07:10:01.262" v="5167" actId="164"/>
          <ac:picMkLst>
            <pc:docMk/>
            <pc:sldMk cId="4212590852" sldId="8607"/>
            <ac:picMk id="12" creationId="{A5FBEB08-EDAE-BFF7-3B72-1375EBB95806}"/>
          </ac:picMkLst>
        </pc:picChg>
        <pc:picChg chg="add mod">
          <ac:chgData name="Marek Grabski" userId="d5099dab-07a1-435b-b4bc-8435bc4489eb" providerId="ADAL" clId="{654B4E85-6FCD-4D72-916B-B0309CDC3C7E}" dt="2026-10-02T07:10:01.262" v="5167" actId="164"/>
          <ac:picMkLst>
            <pc:docMk/>
            <pc:sldMk cId="4212590852" sldId="8607"/>
            <ac:picMk id="29" creationId="{0A81953A-B54A-0DAE-53A1-8F78D2B87988}"/>
          </ac:picMkLst>
        </pc:picChg>
        <pc:cxnChg chg="add mod ord">
          <ac:chgData name="Marek Grabski" userId="d5099dab-07a1-435b-b4bc-8435bc4489eb" providerId="ADAL" clId="{654B4E85-6FCD-4D72-916B-B0309CDC3C7E}" dt="2026-10-02T07:10:01.262" v="5167" actId="164"/>
          <ac:cxnSpMkLst>
            <pc:docMk/>
            <pc:sldMk cId="4212590852" sldId="8607"/>
            <ac:cxnSpMk id="10" creationId="{718089BE-CF61-EBF5-42DC-08FE5E587354}"/>
          </ac:cxnSpMkLst>
        </pc:cxnChg>
        <pc:cxnChg chg="add mod">
          <ac:chgData name="Marek Grabski" userId="d5099dab-07a1-435b-b4bc-8435bc4489eb" providerId="ADAL" clId="{654B4E85-6FCD-4D72-916B-B0309CDC3C7E}" dt="2026-10-02T07:10:01.262" v="5167" actId="164"/>
          <ac:cxnSpMkLst>
            <pc:docMk/>
            <pc:sldMk cId="4212590852" sldId="8607"/>
            <ac:cxnSpMk id="19" creationId="{84771DE9-52A0-6C96-0724-80874BB50CFF}"/>
          </ac:cxnSpMkLst>
        </pc:cxnChg>
      </pc:sldChg>
      <pc:sldChg chg="modSp mod">
        <pc:chgData name="Marek Grabski" userId="d5099dab-07a1-435b-b4bc-8435bc4489eb" providerId="ADAL" clId="{654B4E85-6FCD-4D72-916B-B0309CDC3C7E}" dt="2026-09-30T08:01:31.245" v="3709" actId="1076"/>
        <pc:sldMkLst>
          <pc:docMk/>
          <pc:sldMk cId="113932352" sldId="8608"/>
        </pc:sldMkLst>
        <pc:spChg chg="mod">
          <ac:chgData name="Marek Grabski" userId="d5099dab-07a1-435b-b4bc-8435bc4489eb" providerId="ADAL" clId="{654B4E85-6FCD-4D72-916B-B0309CDC3C7E}" dt="2026-09-30T08:01:31.245" v="3709" actId="1076"/>
          <ac:spMkLst>
            <pc:docMk/>
            <pc:sldMk cId="113932352" sldId="8608"/>
            <ac:spMk id="8" creationId="{6DCD697D-A656-38F2-F909-0C9C28014AA1}"/>
          </ac:spMkLst>
        </pc:spChg>
      </pc:sldChg>
      <pc:sldChg chg="addSp modSp mod ord">
        <pc:chgData name="Marek Grabski" userId="d5099dab-07a1-435b-b4bc-8435bc4489eb" providerId="ADAL" clId="{654B4E85-6FCD-4D72-916B-B0309CDC3C7E}" dt="2026-09-30T11:56:49.161" v="4831" actId="14100"/>
        <pc:sldMkLst>
          <pc:docMk/>
          <pc:sldMk cId="3496191080" sldId="8613"/>
        </pc:sldMkLst>
        <pc:spChg chg="mod">
          <ac:chgData name="Marek Grabski" userId="d5099dab-07a1-435b-b4bc-8435bc4489eb" providerId="ADAL" clId="{654B4E85-6FCD-4D72-916B-B0309CDC3C7E}" dt="2026-09-30T11:51:11.503" v="4691" actId="20577"/>
          <ac:spMkLst>
            <pc:docMk/>
            <pc:sldMk cId="3496191080" sldId="8613"/>
            <ac:spMk id="3" creationId="{B5100239-5E9C-9155-2996-9A48EC8DC3D0}"/>
          </ac:spMkLst>
        </pc:spChg>
        <pc:spChg chg="mod">
          <ac:chgData name="Marek Grabski" userId="d5099dab-07a1-435b-b4bc-8435bc4489eb" providerId="ADAL" clId="{654B4E85-6FCD-4D72-916B-B0309CDC3C7E}" dt="2026-09-30T11:54:53.210" v="4736" actId="1076"/>
          <ac:spMkLst>
            <pc:docMk/>
            <pc:sldMk cId="3496191080" sldId="8613"/>
            <ac:spMk id="7" creationId="{E6579A4A-8472-D7D1-BB1E-72B1E68A78EB}"/>
          </ac:spMkLst>
        </pc:spChg>
        <pc:spChg chg="mod">
          <ac:chgData name="Marek Grabski" userId="d5099dab-07a1-435b-b4bc-8435bc4489eb" providerId="ADAL" clId="{654B4E85-6FCD-4D72-916B-B0309CDC3C7E}" dt="2026-09-30T11:54:38.504" v="4733" actId="1076"/>
          <ac:spMkLst>
            <pc:docMk/>
            <pc:sldMk cId="3496191080" sldId="8613"/>
            <ac:spMk id="10" creationId="{CA0501A1-AA38-EE37-7A00-02EF95BC27B5}"/>
          </ac:spMkLst>
        </pc:spChg>
        <pc:spChg chg="mod">
          <ac:chgData name="Marek Grabski" userId="d5099dab-07a1-435b-b4bc-8435bc4489eb" providerId="ADAL" clId="{654B4E85-6FCD-4D72-916B-B0309CDC3C7E}" dt="2026-09-30T11:54:51.294" v="4735" actId="1076"/>
          <ac:spMkLst>
            <pc:docMk/>
            <pc:sldMk cId="3496191080" sldId="8613"/>
            <ac:spMk id="15" creationId="{2B374D0B-AFB3-07C3-C9F1-051FF609A533}"/>
          </ac:spMkLst>
        </pc:spChg>
        <pc:spChg chg="add mod">
          <ac:chgData name="Marek Grabski" userId="d5099dab-07a1-435b-b4bc-8435bc4489eb" providerId="ADAL" clId="{654B4E85-6FCD-4D72-916B-B0309CDC3C7E}" dt="2026-09-30T11:56:40.267" v="4828" actId="1076"/>
          <ac:spMkLst>
            <pc:docMk/>
            <pc:sldMk cId="3496191080" sldId="8613"/>
            <ac:spMk id="26" creationId="{D6E53B24-8311-722D-677C-414D2FCB2482}"/>
          </ac:spMkLst>
        </pc:spChg>
        <pc:spChg chg="add mod">
          <ac:chgData name="Marek Grabski" userId="d5099dab-07a1-435b-b4bc-8435bc4489eb" providerId="ADAL" clId="{654B4E85-6FCD-4D72-916B-B0309CDC3C7E}" dt="2026-09-30T11:56:38.355" v="4827" actId="1076"/>
          <ac:spMkLst>
            <pc:docMk/>
            <pc:sldMk cId="3496191080" sldId="8613"/>
            <ac:spMk id="28" creationId="{A5646753-6E0F-8F6E-D402-2D604F65F700}"/>
          </ac:spMkLst>
        </pc:spChg>
        <pc:grpChg chg="add mod">
          <ac:chgData name="Marek Grabski" userId="d5099dab-07a1-435b-b4bc-8435bc4489eb" providerId="ADAL" clId="{654B4E85-6FCD-4D72-916B-B0309CDC3C7E}" dt="2026-09-30T11:54:58.913" v="4738" actId="1076"/>
          <ac:grpSpMkLst>
            <pc:docMk/>
            <pc:sldMk cId="3496191080" sldId="8613"/>
            <ac:grpSpMk id="5" creationId="{C0315E03-72E1-B972-064C-9B2660E247A3}"/>
          </ac:grpSpMkLst>
        </pc:grpChg>
        <pc:picChg chg="mod">
          <ac:chgData name="Marek Grabski" userId="d5099dab-07a1-435b-b4bc-8435bc4489eb" providerId="ADAL" clId="{654B4E85-6FCD-4D72-916B-B0309CDC3C7E}" dt="2026-09-30T11:54:14.742" v="4723" actId="14100"/>
          <ac:picMkLst>
            <pc:docMk/>
            <pc:sldMk cId="3496191080" sldId="8613"/>
            <ac:picMk id="6" creationId="{A7DF8708-AA25-376D-804C-66884F466752}"/>
          </ac:picMkLst>
        </pc:picChg>
        <pc:picChg chg="add mod">
          <ac:chgData name="Marek Grabski" userId="d5099dab-07a1-435b-b4bc-8435bc4489eb" providerId="ADAL" clId="{654B4E85-6FCD-4D72-916B-B0309CDC3C7E}" dt="2026-09-30T11:56:18.705" v="4817" actId="1076"/>
          <ac:picMkLst>
            <pc:docMk/>
            <pc:sldMk cId="3496191080" sldId="8613"/>
            <ac:picMk id="21" creationId="{D21A5380-8269-136F-65D5-6E9E72860526}"/>
          </ac:picMkLst>
        </pc:picChg>
        <pc:picChg chg="add mod">
          <ac:chgData name="Marek Grabski" userId="d5099dab-07a1-435b-b4bc-8435bc4489eb" providerId="ADAL" clId="{654B4E85-6FCD-4D72-916B-B0309CDC3C7E}" dt="2026-09-30T11:55:29.320" v="4750" actId="1076"/>
          <ac:picMkLst>
            <pc:docMk/>
            <pc:sldMk cId="3496191080" sldId="8613"/>
            <ac:picMk id="22" creationId="{A7217838-A5CF-7DD0-417B-1FEF286D1ABF}"/>
          </ac:picMkLst>
        </pc:picChg>
        <pc:cxnChg chg="mod">
          <ac:chgData name="Marek Grabski" userId="d5099dab-07a1-435b-b4bc-8435bc4489eb" providerId="ADAL" clId="{654B4E85-6FCD-4D72-916B-B0309CDC3C7E}" dt="2026-09-30T11:54:08.404" v="4718" actId="571"/>
          <ac:cxnSpMkLst>
            <pc:docMk/>
            <pc:sldMk cId="3496191080" sldId="8613"/>
            <ac:cxnSpMk id="9" creationId="{512A047A-9471-27E9-7B15-5850F9907FED}"/>
          </ac:cxnSpMkLst>
        </pc:cxnChg>
        <pc:cxnChg chg="mod">
          <ac:chgData name="Marek Grabski" userId="d5099dab-07a1-435b-b4bc-8435bc4489eb" providerId="ADAL" clId="{654B4E85-6FCD-4D72-916B-B0309CDC3C7E}" dt="2026-09-30T11:54:38.345" v="4732" actId="14100"/>
          <ac:cxnSpMkLst>
            <pc:docMk/>
            <pc:sldMk cId="3496191080" sldId="8613"/>
            <ac:cxnSpMk id="11" creationId="{5C1385F6-AEB7-3255-04C1-A84486C40176}"/>
          </ac:cxnSpMkLst>
        </pc:cxnChg>
        <pc:cxnChg chg="mod">
          <ac:chgData name="Marek Grabski" userId="d5099dab-07a1-435b-b4bc-8435bc4489eb" providerId="ADAL" clId="{654B4E85-6FCD-4D72-916B-B0309CDC3C7E}" dt="2026-09-30T11:54:55.310" v="4737" actId="14100"/>
          <ac:cxnSpMkLst>
            <pc:docMk/>
            <pc:sldMk cId="3496191080" sldId="8613"/>
            <ac:cxnSpMk id="16" creationId="{17BFE584-A8DB-061D-D8C4-F45A77D1C478}"/>
          </ac:cxnSpMkLst>
        </pc:cxnChg>
        <pc:cxnChg chg="add mod">
          <ac:chgData name="Marek Grabski" userId="d5099dab-07a1-435b-b4bc-8435bc4489eb" providerId="ADAL" clId="{654B4E85-6FCD-4D72-916B-B0309CDC3C7E}" dt="2026-09-30T11:55:38.633" v="4753" actId="14100"/>
          <ac:cxnSpMkLst>
            <pc:docMk/>
            <pc:sldMk cId="3496191080" sldId="8613"/>
            <ac:cxnSpMk id="23" creationId="{8447F92F-E0CD-CC37-629D-F0375FA3B6EE}"/>
          </ac:cxnSpMkLst>
        </pc:cxnChg>
        <pc:cxnChg chg="add mod">
          <ac:chgData name="Marek Grabski" userId="d5099dab-07a1-435b-b4bc-8435bc4489eb" providerId="ADAL" clId="{654B4E85-6FCD-4D72-916B-B0309CDC3C7E}" dt="2026-09-30T11:56:49.161" v="4831" actId="14100"/>
          <ac:cxnSpMkLst>
            <pc:docMk/>
            <pc:sldMk cId="3496191080" sldId="8613"/>
            <ac:cxnSpMk id="29" creationId="{427F3003-5B7A-46EF-D955-C24A917B9974}"/>
          </ac:cxnSpMkLst>
        </pc:cxnChg>
      </pc:sldChg>
      <pc:sldChg chg="addSp delSp modSp new mod ord addAnim delAnim modAnim modShow">
        <pc:chgData name="Marek Grabski" userId="d5099dab-07a1-435b-b4bc-8435bc4489eb" providerId="ADAL" clId="{654B4E85-6FCD-4D72-916B-B0309CDC3C7E}" dt="2026-10-02T07:00:47.121" v="5023"/>
        <pc:sldMkLst>
          <pc:docMk/>
          <pc:sldMk cId="4100732995" sldId="8615"/>
        </pc:sldMkLst>
        <pc:spChg chg="add mod ord">
          <ac:chgData name="Marek Grabski" userId="d5099dab-07a1-435b-b4bc-8435bc4489eb" providerId="ADAL" clId="{654B4E85-6FCD-4D72-916B-B0309CDC3C7E}" dt="2026-09-30T08:06:00.678" v="3823" actId="1076"/>
          <ac:spMkLst>
            <pc:docMk/>
            <pc:sldMk cId="4100732995" sldId="8615"/>
            <ac:spMk id="5" creationId="{E74F0EAD-99F7-0B25-33C4-675F7515C0DD}"/>
          </ac:spMkLst>
        </pc:spChg>
        <pc:spChg chg="add mod">
          <ac:chgData name="Marek Grabski" userId="d5099dab-07a1-435b-b4bc-8435bc4489eb" providerId="ADAL" clId="{654B4E85-6FCD-4D72-916B-B0309CDC3C7E}" dt="2026-09-23T11:56:07.965" v="91" actId="20577"/>
          <ac:spMkLst>
            <pc:docMk/>
            <pc:sldMk cId="4100732995" sldId="8615"/>
            <ac:spMk id="21" creationId="{7BA18525-41A0-CFBC-A432-F2A09EB2729D}"/>
          </ac:spMkLst>
        </pc:spChg>
        <pc:spChg chg="mod">
          <ac:chgData name="Marek Grabski" userId="d5099dab-07a1-435b-b4bc-8435bc4489eb" providerId="ADAL" clId="{654B4E85-6FCD-4D72-916B-B0309CDC3C7E}" dt="2026-09-30T07:42:27.520" v="3320"/>
          <ac:spMkLst>
            <pc:docMk/>
            <pc:sldMk cId="4100732995" sldId="8615"/>
            <ac:spMk id="22" creationId="{9E3B696B-3E6F-AD91-83BE-82DBAB2D29EF}"/>
          </ac:spMkLst>
        </pc:spChg>
        <pc:spChg chg="add mod">
          <ac:chgData name="Marek Grabski" userId="d5099dab-07a1-435b-b4bc-8435bc4489eb" providerId="ADAL" clId="{654B4E85-6FCD-4D72-916B-B0309CDC3C7E}" dt="2026-10-01T14:06:25.925" v="4914" actId="164"/>
          <ac:spMkLst>
            <pc:docMk/>
            <pc:sldMk cId="4100732995" sldId="8615"/>
            <ac:spMk id="57" creationId="{93B739E3-9088-5B36-71CE-9A01D6942E9B}"/>
          </ac:spMkLst>
        </pc:spChg>
        <pc:spChg chg="add mod">
          <ac:chgData name="Marek Grabski" userId="d5099dab-07a1-435b-b4bc-8435bc4489eb" providerId="ADAL" clId="{654B4E85-6FCD-4D72-916B-B0309CDC3C7E}" dt="2026-10-01T14:06:25.925" v="4914" actId="164"/>
          <ac:spMkLst>
            <pc:docMk/>
            <pc:sldMk cId="4100732995" sldId="8615"/>
            <ac:spMk id="59" creationId="{A35A5CD9-29AC-0BEA-F051-2B40D0F7BE20}"/>
          </ac:spMkLst>
        </pc:spChg>
        <pc:spChg chg="add mod">
          <ac:chgData name="Marek Grabski" userId="d5099dab-07a1-435b-b4bc-8435bc4489eb" providerId="ADAL" clId="{654B4E85-6FCD-4D72-916B-B0309CDC3C7E}" dt="2026-10-01T14:06:25.925" v="4914" actId="164"/>
          <ac:spMkLst>
            <pc:docMk/>
            <pc:sldMk cId="4100732995" sldId="8615"/>
            <ac:spMk id="61" creationId="{C82E6CB9-333A-E590-7000-79A2F7BC12F7}"/>
          </ac:spMkLst>
        </pc:spChg>
        <pc:spChg chg="add mod">
          <ac:chgData name="Marek Grabski" userId="d5099dab-07a1-435b-b4bc-8435bc4489eb" providerId="ADAL" clId="{654B4E85-6FCD-4D72-916B-B0309CDC3C7E}" dt="2026-09-30T08:10:48.579" v="3882" actId="947"/>
          <ac:spMkLst>
            <pc:docMk/>
            <pc:sldMk cId="4100732995" sldId="8615"/>
            <ac:spMk id="67" creationId="{D1B20170-C45F-0B48-97F3-5D96F76AEDED}"/>
          </ac:spMkLst>
        </pc:spChg>
        <pc:grpChg chg="add mod ord">
          <ac:chgData name="Marek Grabski" userId="d5099dab-07a1-435b-b4bc-8435bc4489eb" providerId="ADAL" clId="{654B4E85-6FCD-4D72-916B-B0309CDC3C7E}" dt="2026-09-30T08:05:26.474" v="3784" actId="1076"/>
          <ac:grpSpMkLst>
            <pc:docMk/>
            <pc:sldMk cId="4100732995" sldId="8615"/>
            <ac:grpSpMk id="2" creationId="{2A434031-DA25-F584-8D17-36618F7C29E9}"/>
          </ac:grpSpMkLst>
        </pc:grpChg>
        <pc:grpChg chg="add mod">
          <ac:chgData name="Marek Grabski" userId="d5099dab-07a1-435b-b4bc-8435bc4489eb" providerId="ADAL" clId="{654B4E85-6FCD-4D72-916B-B0309CDC3C7E}" dt="2026-10-01T14:06:25.925" v="4914" actId="164"/>
          <ac:grpSpMkLst>
            <pc:docMk/>
            <pc:sldMk cId="4100732995" sldId="8615"/>
            <ac:grpSpMk id="8" creationId="{16592787-DA19-7897-A674-C11B3186F098}"/>
          </ac:grpSpMkLst>
        </pc:grpChg>
        <pc:grpChg chg="add mod">
          <ac:chgData name="Marek Grabski" userId="d5099dab-07a1-435b-b4bc-8435bc4489eb" providerId="ADAL" clId="{654B4E85-6FCD-4D72-916B-B0309CDC3C7E}" dt="2026-10-01T14:06:39.975" v="4917" actId="164"/>
          <ac:grpSpMkLst>
            <pc:docMk/>
            <pc:sldMk cId="4100732995" sldId="8615"/>
            <ac:grpSpMk id="9" creationId="{F41814D9-E843-77E4-A71B-9EC125DA69C5}"/>
          </ac:grpSpMkLst>
        </pc:grpChg>
        <pc:picChg chg="mod">
          <ac:chgData name="Marek Grabski" userId="d5099dab-07a1-435b-b4bc-8435bc4489eb" providerId="ADAL" clId="{654B4E85-6FCD-4D72-916B-B0309CDC3C7E}" dt="2026-09-30T07:42:27.520" v="3320"/>
          <ac:picMkLst>
            <pc:docMk/>
            <pc:sldMk cId="4100732995" sldId="8615"/>
            <ac:picMk id="3" creationId="{967A420E-9005-DA24-B31E-D652C04C0F8F}"/>
          </ac:picMkLst>
        </pc:picChg>
        <pc:picChg chg="mod ord topLvl">
          <ac:chgData name="Marek Grabski" userId="d5099dab-07a1-435b-b4bc-8435bc4489eb" providerId="ADAL" clId="{654B4E85-6FCD-4D72-916B-B0309CDC3C7E}" dt="2026-10-01T14:06:25.925" v="4914" actId="164"/>
          <ac:picMkLst>
            <pc:docMk/>
            <pc:sldMk cId="4100732995" sldId="8615"/>
            <ac:picMk id="6" creationId="{19120288-D9FB-07CC-BC06-F8717E8114A8}"/>
          </ac:picMkLst>
        </pc:picChg>
        <pc:picChg chg="add mod ord">
          <ac:chgData name="Marek Grabski" userId="d5099dab-07a1-435b-b4bc-8435bc4489eb" providerId="ADAL" clId="{654B4E85-6FCD-4D72-916B-B0309CDC3C7E}" dt="2026-10-01T14:06:25.925" v="4914" actId="164"/>
          <ac:picMkLst>
            <pc:docMk/>
            <pc:sldMk cId="4100732995" sldId="8615"/>
            <ac:picMk id="7" creationId="{8DD8AD63-D315-9663-B111-6A4EB65AF9F4}"/>
          </ac:picMkLst>
        </pc:picChg>
        <pc:picChg chg="mod ord topLvl">
          <ac:chgData name="Marek Grabski" userId="d5099dab-07a1-435b-b4bc-8435bc4489eb" providerId="ADAL" clId="{654B4E85-6FCD-4D72-916B-B0309CDC3C7E}" dt="2026-10-01T14:06:25.925" v="4914" actId="164"/>
          <ac:picMkLst>
            <pc:docMk/>
            <pc:sldMk cId="4100732995" sldId="8615"/>
            <ac:picMk id="10" creationId="{2FDF76FC-8C5E-65C8-A673-C8B811CBB922}"/>
          </ac:picMkLst>
        </pc:picChg>
        <pc:picChg chg="add mod ord">
          <ac:chgData name="Marek Grabski" userId="d5099dab-07a1-435b-b4bc-8435bc4489eb" providerId="ADAL" clId="{654B4E85-6FCD-4D72-916B-B0309CDC3C7E}" dt="2026-10-01T14:06:13.486" v="4909" actId="1076"/>
          <ac:picMkLst>
            <pc:docMk/>
            <pc:sldMk cId="4100732995" sldId="8615"/>
            <ac:picMk id="42" creationId="{7BC09C6F-7384-D050-115F-DB532833A882}"/>
          </ac:picMkLst>
        </pc:picChg>
        <pc:cxnChg chg="add mod">
          <ac:chgData name="Marek Grabski" userId="d5099dab-07a1-435b-b4bc-8435bc4489eb" providerId="ADAL" clId="{654B4E85-6FCD-4D72-916B-B0309CDC3C7E}" dt="2026-10-01T14:06:39.975" v="4917" actId="164"/>
          <ac:cxnSpMkLst>
            <pc:docMk/>
            <pc:sldMk cId="4100732995" sldId="8615"/>
            <ac:cxnSpMk id="44" creationId="{6B8FBB36-7D6F-D198-96D4-C1CABACFED06}"/>
          </ac:cxnSpMkLst>
        </pc:cxnChg>
        <pc:cxnChg chg="add mod">
          <ac:chgData name="Marek Grabski" userId="d5099dab-07a1-435b-b4bc-8435bc4489eb" providerId="ADAL" clId="{654B4E85-6FCD-4D72-916B-B0309CDC3C7E}" dt="2026-10-01T14:06:39.975" v="4917" actId="164"/>
          <ac:cxnSpMkLst>
            <pc:docMk/>
            <pc:sldMk cId="4100732995" sldId="8615"/>
            <ac:cxnSpMk id="47" creationId="{F19DD18A-6F1B-DCCC-942E-EC5EF14E6CF0}"/>
          </ac:cxnSpMkLst>
        </pc:cxnChg>
        <pc:cxnChg chg="add mod">
          <ac:chgData name="Marek Grabski" userId="d5099dab-07a1-435b-b4bc-8435bc4489eb" providerId="ADAL" clId="{654B4E85-6FCD-4D72-916B-B0309CDC3C7E}" dt="2026-10-01T14:06:39.975" v="4917" actId="164"/>
          <ac:cxnSpMkLst>
            <pc:docMk/>
            <pc:sldMk cId="4100732995" sldId="8615"/>
            <ac:cxnSpMk id="49" creationId="{CD7B3618-FFBC-9044-6470-B5C683C5F5B0}"/>
          </ac:cxnSpMkLst>
        </pc:cxnChg>
      </pc:sldChg>
      <pc:sldChg chg="addSp delSp modSp new mod ord">
        <pc:chgData name="Marek Grabski" userId="d5099dab-07a1-435b-b4bc-8435bc4489eb" providerId="ADAL" clId="{654B4E85-6FCD-4D72-916B-B0309CDC3C7E}" dt="2026-09-30T07:48:42.733" v="3417"/>
        <pc:sldMkLst>
          <pc:docMk/>
          <pc:sldMk cId="480537411" sldId="8616"/>
        </pc:sldMkLst>
        <pc:spChg chg="add mod">
          <ac:chgData name="Marek Grabski" userId="d5099dab-07a1-435b-b4bc-8435bc4489eb" providerId="ADAL" clId="{654B4E85-6FCD-4D72-916B-B0309CDC3C7E}" dt="2026-09-23T11:54:56.196" v="60" actId="1076"/>
          <ac:spMkLst>
            <pc:docMk/>
            <pc:sldMk cId="480537411" sldId="8616"/>
            <ac:spMk id="5" creationId="{E886A63A-ABBE-A38F-D4A4-BEA2EF850C87}"/>
          </ac:spMkLst>
        </pc:spChg>
        <pc:spChg chg="add mod">
          <ac:chgData name="Marek Grabski" userId="d5099dab-07a1-435b-b4bc-8435bc4489eb" providerId="ADAL" clId="{654B4E85-6FCD-4D72-916B-B0309CDC3C7E}" dt="2026-09-23T11:53:58.299" v="25"/>
          <ac:spMkLst>
            <pc:docMk/>
            <pc:sldMk cId="480537411" sldId="8616"/>
            <ac:spMk id="6" creationId="{6DF8078C-5655-7B71-2590-049551B124FF}"/>
          </ac:spMkLst>
        </pc:spChg>
        <pc:spChg chg="add mod">
          <ac:chgData name="Marek Grabski" userId="d5099dab-07a1-435b-b4bc-8435bc4489eb" providerId="ADAL" clId="{654B4E85-6FCD-4D72-916B-B0309CDC3C7E}" dt="2026-09-23T11:53:58.299" v="25"/>
          <ac:spMkLst>
            <pc:docMk/>
            <pc:sldMk cId="480537411" sldId="8616"/>
            <ac:spMk id="7" creationId="{38C1DDDA-DC6F-4DD2-4D3C-DC12512E5A4F}"/>
          </ac:spMkLst>
        </pc:spChg>
        <pc:spChg chg="add mod">
          <ac:chgData name="Marek Grabski" userId="d5099dab-07a1-435b-b4bc-8435bc4489eb" providerId="ADAL" clId="{654B4E85-6FCD-4D72-916B-B0309CDC3C7E}" dt="2026-09-23T11:56:05.680" v="89" actId="20577"/>
          <ac:spMkLst>
            <pc:docMk/>
            <pc:sldMk cId="480537411" sldId="8616"/>
            <ac:spMk id="12" creationId="{17B58F3E-5C3D-90B5-1A67-FD95C29BA4C3}"/>
          </ac:spMkLst>
        </pc:spChg>
        <pc:picChg chg="add mod">
          <ac:chgData name="Marek Grabski" userId="d5099dab-07a1-435b-b4bc-8435bc4489eb" providerId="ADAL" clId="{654B4E85-6FCD-4D72-916B-B0309CDC3C7E}" dt="2026-09-23T11:53:58.299" v="25"/>
          <ac:picMkLst>
            <pc:docMk/>
            <pc:sldMk cId="480537411" sldId="8616"/>
            <ac:picMk id="8" creationId="{794CE31D-A0D4-4473-6A41-368296D0F087}"/>
          </ac:picMkLst>
        </pc:picChg>
        <pc:picChg chg="add mod">
          <ac:chgData name="Marek Grabski" userId="d5099dab-07a1-435b-b4bc-8435bc4489eb" providerId="ADAL" clId="{654B4E85-6FCD-4D72-916B-B0309CDC3C7E}" dt="2026-09-23T11:53:58.299" v="25"/>
          <ac:picMkLst>
            <pc:docMk/>
            <pc:sldMk cId="480537411" sldId="8616"/>
            <ac:picMk id="9" creationId="{94A451B0-744D-F12F-8ED8-24BF9C530D5E}"/>
          </ac:picMkLst>
        </pc:picChg>
        <pc:picChg chg="add mod">
          <ac:chgData name="Marek Grabski" userId="d5099dab-07a1-435b-b4bc-8435bc4489eb" providerId="ADAL" clId="{654B4E85-6FCD-4D72-916B-B0309CDC3C7E}" dt="2026-09-23T11:53:58.299" v="25"/>
          <ac:picMkLst>
            <pc:docMk/>
            <pc:sldMk cId="480537411" sldId="8616"/>
            <ac:picMk id="11" creationId="{4825D31E-E4E0-3EED-4D3E-CC39A3C24FF8}"/>
          </ac:picMkLst>
        </pc:picChg>
        <pc:cxnChg chg="add mod">
          <ac:chgData name="Marek Grabski" userId="d5099dab-07a1-435b-b4bc-8435bc4489eb" providerId="ADAL" clId="{654B4E85-6FCD-4D72-916B-B0309CDC3C7E}" dt="2026-09-23T11:53:58.299" v="25"/>
          <ac:cxnSpMkLst>
            <pc:docMk/>
            <pc:sldMk cId="480537411" sldId="8616"/>
            <ac:cxnSpMk id="10" creationId="{78F77DE9-7848-BEB6-D2AA-07F39B6BCF2F}"/>
          </ac:cxnSpMkLst>
        </pc:cxnChg>
      </pc:sldChg>
      <pc:sldChg chg="addSp delSp modSp add mod ord">
        <pc:chgData name="Marek Grabski" userId="d5099dab-07a1-435b-b4bc-8435bc4489eb" providerId="ADAL" clId="{654B4E85-6FCD-4D72-916B-B0309CDC3C7E}" dt="2026-09-30T07:48:42.733" v="3417"/>
        <pc:sldMkLst>
          <pc:docMk/>
          <pc:sldMk cId="479808935" sldId="8617"/>
        </pc:sldMkLst>
        <pc:spChg chg="add mod">
          <ac:chgData name="Marek Grabski" userId="d5099dab-07a1-435b-b4bc-8435bc4489eb" providerId="ADAL" clId="{654B4E85-6FCD-4D72-916B-B0309CDC3C7E}" dt="2026-09-23T11:55:05.347" v="66" actId="1076"/>
          <ac:spMkLst>
            <pc:docMk/>
            <pc:sldMk cId="479808935" sldId="8617"/>
            <ac:spMk id="5" creationId="{2EDCACF2-5044-FF3C-A76E-6AA9E1D6F4B0}"/>
          </ac:spMkLst>
        </pc:spChg>
        <pc:spChg chg="add mod">
          <ac:chgData name="Marek Grabski" userId="d5099dab-07a1-435b-b4bc-8435bc4489eb" providerId="ADAL" clId="{654B4E85-6FCD-4D72-916B-B0309CDC3C7E}" dt="2026-09-23T11:54:06.374" v="29"/>
          <ac:spMkLst>
            <pc:docMk/>
            <pc:sldMk cId="479808935" sldId="8617"/>
            <ac:spMk id="6" creationId="{9C432854-D1E9-ED8F-26BA-788EA8A7006B}"/>
          </ac:spMkLst>
        </pc:spChg>
        <pc:spChg chg="add mod">
          <ac:chgData name="Marek Grabski" userId="d5099dab-07a1-435b-b4bc-8435bc4489eb" providerId="ADAL" clId="{654B4E85-6FCD-4D72-916B-B0309CDC3C7E}" dt="2026-09-23T11:54:06.374" v="29"/>
          <ac:spMkLst>
            <pc:docMk/>
            <pc:sldMk cId="479808935" sldId="8617"/>
            <ac:spMk id="9" creationId="{7E32A2FE-AD4A-01A6-9D1D-E6520466BA27}"/>
          </ac:spMkLst>
        </pc:spChg>
        <pc:spChg chg="add mod">
          <ac:chgData name="Marek Grabski" userId="d5099dab-07a1-435b-b4bc-8435bc4489eb" providerId="ADAL" clId="{654B4E85-6FCD-4D72-916B-B0309CDC3C7E}" dt="2026-09-23T11:54:06.374" v="29"/>
          <ac:spMkLst>
            <pc:docMk/>
            <pc:sldMk cId="479808935" sldId="8617"/>
            <ac:spMk id="13" creationId="{1D8550A0-40F0-2B75-FE3F-1D8A5B6FF4CA}"/>
          </ac:spMkLst>
        </pc:spChg>
        <pc:spChg chg="add mod">
          <ac:chgData name="Marek Grabski" userId="d5099dab-07a1-435b-b4bc-8435bc4489eb" providerId="ADAL" clId="{654B4E85-6FCD-4D72-916B-B0309CDC3C7E}" dt="2026-09-23T11:54:06.374" v="29"/>
          <ac:spMkLst>
            <pc:docMk/>
            <pc:sldMk cId="479808935" sldId="8617"/>
            <ac:spMk id="14" creationId="{037AA403-F83E-EE07-2D8A-8801CD1548B7}"/>
          </ac:spMkLst>
        </pc:spChg>
        <pc:spChg chg="add mod">
          <ac:chgData name="Marek Grabski" userId="d5099dab-07a1-435b-b4bc-8435bc4489eb" providerId="ADAL" clId="{654B4E85-6FCD-4D72-916B-B0309CDC3C7E}" dt="2026-09-23T11:54:06.374" v="29"/>
          <ac:spMkLst>
            <pc:docMk/>
            <pc:sldMk cId="479808935" sldId="8617"/>
            <ac:spMk id="15" creationId="{A4DFE4A2-02F6-266F-E180-75A7EE7EC0F6}"/>
          </ac:spMkLst>
        </pc:spChg>
        <pc:spChg chg="add mod">
          <ac:chgData name="Marek Grabski" userId="d5099dab-07a1-435b-b4bc-8435bc4489eb" providerId="ADAL" clId="{654B4E85-6FCD-4D72-916B-B0309CDC3C7E}" dt="2026-09-23T11:54:06.374" v="29"/>
          <ac:spMkLst>
            <pc:docMk/>
            <pc:sldMk cId="479808935" sldId="8617"/>
            <ac:spMk id="16" creationId="{B02B89AB-80AE-30E8-E10C-77B6094D775A}"/>
          </ac:spMkLst>
        </pc:spChg>
        <pc:spChg chg="add mod">
          <ac:chgData name="Marek Grabski" userId="d5099dab-07a1-435b-b4bc-8435bc4489eb" providerId="ADAL" clId="{654B4E85-6FCD-4D72-916B-B0309CDC3C7E}" dt="2026-09-23T11:54:06.374" v="29"/>
          <ac:spMkLst>
            <pc:docMk/>
            <pc:sldMk cId="479808935" sldId="8617"/>
            <ac:spMk id="18" creationId="{6C5F2148-EF8C-06F8-12E9-E58FAD04E627}"/>
          </ac:spMkLst>
        </pc:spChg>
        <pc:spChg chg="add mod">
          <ac:chgData name="Marek Grabski" userId="d5099dab-07a1-435b-b4bc-8435bc4489eb" providerId="ADAL" clId="{654B4E85-6FCD-4D72-916B-B0309CDC3C7E}" dt="2026-09-23T11:54:06.374" v="29"/>
          <ac:spMkLst>
            <pc:docMk/>
            <pc:sldMk cId="479808935" sldId="8617"/>
            <ac:spMk id="19" creationId="{1904E401-969B-9C05-002B-D83B08A3847E}"/>
          </ac:spMkLst>
        </pc:spChg>
        <pc:spChg chg="add mod">
          <ac:chgData name="Marek Grabski" userId="d5099dab-07a1-435b-b4bc-8435bc4489eb" providerId="ADAL" clId="{654B4E85-6FCD-4D72-916B-B0309CDC3C7E}" dt="2026-09-23T11:54:06.374" v="29"/>
          <ac:spMkLst>
            <pc:docMk/>
            <pc:sldMk cId="479808935" sldId="8617"/>
            <ac:spMk id="20" creationId="{A909D03D-F20F-9E7E-96F9-4DCB76E3F332}"/>
          </ac:spMkLst>
        </pc:spChg>
        <pc:spChg chg="add mod">
          <ac:chgData name="Marek Grabski" userId="d5099dab-07a1-435b-b4bc-8435bc4489eb" providerId="ADAL" clId="{654B4E85-6FCD-4D72-916B-B0309CDC3C7E}" dt="2026-09-23T11:56:02.302" v="87" actId="20577"/>
          <ac:spMkLst>
            <pc:docMk/>
            <pc:sldMk cId="479808935" sldId="8617"/>
            <ac:spMk id="21" creationId="{92066834-BC6F-FE5B-32EC-4EE1CE7AAC24}"/>
          </ac:spMkLst>
        </pc:spChg>
      </pc:sldChg>
      <pc:sldChg chg="addSp delSp modSp add mod ord">
        <pc:chgData name="Marek Grabski" userId="d5099dab-07a1-435b-b4bc-8435bc4489eb" providerId="ADAL" clId="{654B4E85-6FCD-4D72-916B-B0309CDC3C7E}" dt="2026-09-30T07:48:42.733" v="3417"/>
        <pc:sldMkLst>
          <pc:docMk/>
          <pc:sldMk cId="734091962" sldId="8618"/>
        </pc:sldMkLst>
        <pc:spChg chg="add mod">
          <ac:chgData name="Marek Grabski" userId="d5099dab-07a1-435b-b4bc-8435bc4489eb" providerId="ADAL" clId="{654B4E85-6FCD-4D72-916B-B0309CDC3C7E}" dt="2026-09-23T11:55:30.680" v="73" actId="1076"/>
          <ac:spMkLst>
            <pc:docMk/>
            <pc:sldMk cId="734091962" sldId="8618"/>
            <ac:spMk id="5" creationId="{FD1CF723-74CF-0BAB-35B7-4337E6C669A6}"/>
          </ac:spMkLst>
        </pc:spChg>
        <pc:spChg chg="add mod">
          <ac:chgData name="Marek Grabski" userId="d5099dab-07a1-435b-b4bc-8435bc4489eb" providerId="ADAL" clId="{654B4E85-6FCD-4D72-916B-B0309CDC3C7E}" dt="2026-09-23T11:55:28.734" v="72" actId="1076"/>
          <ac:spMkLst>
            <pc:docMk/>
            <pc:sldMk cId="734091962" sldId="8618"/>
            <ac:spMk id="8" creationId="{64FA752B-0F1B-9233-C564-68E3BBA29B16}"/>
          </ac:spMkLst>
        </pc:spChg>
        <pc:spChg chg="add mod">
          <ac:chgData name="Marek Grabski" userId="d5099dab-07a1-435b-b4bc-8435bc4489eb" providerId="ADAL" clId="{654B4E85-6FCD-4D72-916B-B0309CDC3C7E}" dt="2026-09-23T11:55:28.734" v="72" actId="1076"/>
          <ac:spMkLst>
            <pc:docMk/>
            <pc:sldMk cId="734091962" sldId="8618"/>
            <ac:spMk id="11" creationId="{AE1FEC8F-A261-6C73-A12E-A58765F2282A}"/>
          </ac:spMkLst>
        </pc:spChg>
        <pc:spChg chg="add mod">
          <ac:chgData name="Marek Grabski" userId="d5099dab-07a1-435b-b4bc-8435bc4489eb" providerId="ADAL" clId="{654B4E85-6FCD-4D72-916B-B0309CDC3C7E}" dt="2026-09-23T11:55:28.734" v="72" actId="1076"/>
          <ac:spMkLst>
            <pc:docMk/>
            <pc:sldMk cId="734091962" sldId="8618"/>
            <ac:spMk id="12" creationId="{750A1642-CC93-6D6B-E710-870DF6E6BEA5}"/>
          </ac:spMkLst>
        </pc:spChg>
        <pc:spChg chg="add mod">
          <ac:chgData name="Marek Grabski" userId="d5099dab-07a1-435b-b4bc-8435bc4489eb" providerId="ADAL" clId="{654B4E85-6FCD-4D72-916B-B0309CDC3C7E}" dt="2026-09-23T11:55:28.734" v="72" actId="1076"/>
          <ac:spMkLst>
            <pc:docMk/>
            <pc:sldMk cId="734091962" sldId="8618"/>
            <ac:spMk id="13" creationId="{F4CF1ED3-73AD-EE99-CBEA-B3240798B492}"/>
          </ac:spMkLst>
        </pc:spChg>
        <pc:spChg chg="add mod">
          <ac:chgData name="Marek Grabski" userId="d5099dab-07a1-435b-b4bc-8435bc4489eb" providerId="ADAL" clId="{654B4E85-6FCD-4D72-916B-B0309CDC3C7E}" dt="2026-09-23T11:55:28.734" v="72" actId="1076"/>
          <ac:spMkLst>
            <pc:docMk/>
            <pc:sldMk cId="734091962" sldId="8618"/>
            <ac:spMk id="15" creationId="{8DCE4EA3-B3FD-F4B8-5916-8998BFA0AD45}"/>
          </ac:spMkLst>
        </pc:spChg>
        <pc:spChg chg="add mod">
          <ac:chgData name="Marek Grabski" userId="d5099dab-07a1-435b-b4bc-8435bc4489eb" providerId="ADAL" clId="{654B4E85-6FCD-4D72-916B-B0309CDC3C7E}" dt="2026-09-23T11:54:18.424" v="35"/>
          <ac:spMkLst>
            <pc:docMk/>
            <pc:sldMk cId="734091962" sldId="8618"/>
            <ac:spMk id="16" creationId="{097262F4-83B6-A526-0D9C-A96D4062C2E3}"/>
          </ac:spMkLst>
        </pc:spChg>
        <pc:spChg chg="add mod">
          <ac:chgData name="Marek Grabski" userId="d5099dab-07a1-435b-b4bc-8435bc4489eb" providerId="ADAL" clId="{654B4E85-6FCD-4D72-916B-B0309CDC3C7E}" dt="2026-09-23T11:55:58.948" v="85" actId="20577"/>
          <ac:spMkLst>
            <pc:docMk/>
            <pc:sldMk cId="734091962" sldId="8618"/>
            <ac:spMk id="18" creationId="{55B935F4-3761-B697-5577-5E4EF97B6877}"/>
          </ac:spMkLst>
        </pc:spChg>
        <pc:picChg chg="add mod">
          <ac:chgData name="Marek Grabski" userId="d5099dab-07a1-435b-b4bc-8435bc4489eb" providerId="ADAL" clId="{654B4E85-6FCD-4D72-916B-B0309CDC3C7E}" dt="2026-09-23T11:55:28.734" v="72" actId="1076"/>
          <ac:picMkLst>
            <pc:docMk/>
            <pc:sldMk cId="734091962" sldId="8618"/>
            <ac:picMk id="6" creationId="{02A4AF29-92A9-324A-5C59-14F53DFCFD0D}"/>
          </ac:picMkLst>
        </pc:picChg>
        <pc:picChg chg="add mod">
          <ac:chgData name="Marek Grabski" userId="d5099dab-07a1-435b-b4bc-8435bc4489eb" providerId="ADAL" clId="{654B4E85-6FCD-4D72-916B-B0309CDC3C7E}" dt="2026-09-23T11:54:18.424" v="35"/>
          <ac:picMkLst>
            <pc:docMk/>
            <pc:sldMk cId="734091962" sldId="8618"/>
            <ac:picMk id="9" creationId="{131C1447-7F12-38F2-FC6F-A48697C06840}"/>
          </ac:picMkLst>
        </pc:picChg>
        <pc:picChg chg="add mod">
          <ac:chgData name="Marek Grabski" userId="d5099dab-07a1-435b-b4bc-8435bc4489eb" providerId="ADAL" clId="{654B4E85-6FCD-4D72-916B-B0309CDC3C7E}" dt="2026-09-23T11:54:18.424" v="35"/>
          <ac:picMkLst>
            <pc:docMk/>
            <pc:sldMk cId="734091962" sldId="8618"/>
            <ac:picMk id="17" creationId="{BD580E07-1549-A0D1-8CB5-99DB5BC1FDEB}"/>
          </ac:picMkLst>
        </pc:picChg>
        <pc:cxnChg chg="mod">
          <ac:chgData name="Marek Grabski" userId="d5099dab-07a1-435b-b4bc-8435bc4489eb" providerId="ADAL" clId="{654B4E85-6FCD-4D72-916B-B0309CDC3C7E}" dt="2026-09-23T11:55:28.734" v="72" actId="1076"/>
          <ac:cxnSpMkLst>
            <pc:docMk/>
            <pc:sldMk cId="734091962" sldId="8618"/>
            <ac:cxnSpMk id="7" creationId="{9EA6A585-8182-EEAB-3185-B3ECFEFDBC5D}"/>
          </ac:cxnSpMkLst>
        </pc:cxnChg>
        <pc:cxnChg chg="mod">
          <ac:chgData name="Marek Grabski" userId="d5099dab-07a1-435b-b4bc-8435bc4489eb" providerId="ADAL" clId="{654B4E85-6FCD-4D72-916B-B0309CDC3C7E}" dt="2026-09-23T11:55:28.734" v="72" actId="1076"/>
          <ac:cxnSpMkLst>
            <pc:docMk/>
            <pc:sldMk cId="734091962" sldId="8618"/>
            <ac:cxnSpMk id="10" creationId="{6620A95A-D2D5-8A5C-559C-20FBBE069F34}"/>
          </ac:cxnSpMkLst>
        </pc:cxnChg>
        <pc:cxnChg chg="mod">
          <ac:chgData name="Marek Grabski" userId="d5099dab-07a1-435b-b4bc-8435bc4489eb" providerId="ADAL" clId="{654B4E85-6FCD-4D72-916B-B0309CDC3C7E}" dt="2026-09-23T11:55:28.734" v="72" actId="1076"/>
          <ac:cxnSpMkLst>
            <pc:docMk/>
            <pc:sldMk cId="734091962" sldId="8618"/>
            <ac:cxnSpMk id="14" creationId="{8DD397A4-5624-EF39-C4B1-6CF6A4EE31E8}"/>
          </ac:cxnSpMkLst>
        </pc:cxnChg>
      </pc:sldChg>
      <pc:sldChg chg="addSp delSp modSp new mod ord">
        <pc:chgData name="Marek Grabski" userId="d5099dab-07a1-435b-b4bc-8435bc4489eb" providerId="ADAL" clId="{654B4E85-6FCD-4D72-916B-B0309CDC3C7E}" dt="2026-09-30T07:48:42.733" v="3417"/>
        <pc:sldMkLst>
          <pc:docMk/>
          <pc:sldMk cId="3963778009" sldId="8619"/>
        </pc:sldMkLst>
        <pc:spChg chg="mod">
          <ac:chgData name="Marek Grabski" userId="d5099dab-07a1-435b-b4bc-8435bc4489eb" providerId="ADAL" clId="{654B4E85-6FCD-4D72-916B-B0309CDC3C7E}" dt="2026-09-30T07:48:30.567" v="3415" actId="6549"/>
          <ac:spMkLst>
            <pc:docMk/>
            <pc:sldMk cId="3963778009" sldId="8619"/>
            <ac:spMk id="2" creationId="{58C6A565-5A3A-4035-C413-23DF279165FC}"/>
          </ac:spMkLst>
        </pc:spChg>
      </pc:sldChg>
      <pc:sldChg chg="addSp delSp modSp new mod ord">
        <pc:chgData name="Marek Grabski" userId="d5099dab-07a1-435b-b4bc-8435bc4489eb" providerId="ADAL" clId="{654B4E85-6FCD-4D72-916B-B0309CDC3C7E}" dt="2026-09-30T07:48:42.733" v="3417"/>
        <pc:sldMkLst>
          <pc:docMk/>
          <pc:sldMk cId="3912462370" sldId="8620"/>
        </pc:sldMkLst>
        <pc:spChg chg="add mod">
          <ac:chgData name="Marek Grabski" userId="d5099dab-07a1-435b-b4bc-8435bc4489eb" providerId="ADAL" clId="{654B4E85-6FCD-4D72-916B-B0309CDC3C7E}" dt="2026-09-23T12:02:49.896" v="126" actId="1076"/>
          <ac:spMkLst>
            <pc:docMk/>
            <pc:sldMk cId="3912462370" sldId="8620"/>
            <ac:spMk id="6" creationId="{582FAF62-8CCB-D5A2-C315-7FF361CE95C4}"/>
          </ac:spMkLst>
        </pc:spChg>
        <pc:spChg chg="add mod">
          <ac:chgData name="Marek Grabski" userId="d5099dab-07a1-435b-b4bc-8435bc4489eb" providerId="ADAL" clId="{654B4E85-6FCD-4D72-916B-B0309CDC3C7E}" dt="2026-09-23T12:06:04.642" v="158" actId="1076"/>
          <ac:spMkLst>
            <pc:docMk/>
            <pc:sldMk cId="3912462370" sldId="8620"/>
            <ac:spMk id="7" creationId="{80507FD4-3093-3C9E-1D39-CE3693156D18}"/>
          </ac:spMkLst>
        </pc:spChg>
        <pc:spChg chg="add mod">
          <ac:chgData name="Marek Grabski" userId="d5099dab-07a1-435b-b4bc-8435bc4489eb" providerId="ADAL" clId="{654B4E85-6FCD-4D72-916B-B0309CDC3C7E}" dt="2026-09-23T12:06:04.642" v="158" actId="1076"/>
          <ac:spMkLst>
            <pc:docMk/>
            <pc:sldMk cId="3912462370" sldId="8620"/>
            <ac:spMk id="8" creationId="{A952115A-5803-BD38-7E51-1A123F663E4B}"/>
          </ac:spMkLst>
        </pc:spChg>
        <pc:spChg chg="add mod">
          <ac:chgData name="Marek Grabski" userId="d5099dab-07a1-435b-b4bc-8435bc4489eb" providerId="ADAL" clId="{654B4E85-6FCD-4D72-916B-B0309CDC3C7E}" dt="2026-09-23T12:06:04.642" v="158" actId="1076"/>
          <ac:spMkLst>
            <pc:docMk/>
            <pc:sldMk cId="3912462370" sldId="8620"/>
            <ac:spMk id="9" creationId="{A7C7136E-B165-67ED-BA4B-D93B24FC6FB7}"/>
          </ac:spMkLst>
        </pc:spChg>
        <pc:spChg chg="add mod">
          <ac:chgData name="Marek Grabski" userId="d5099dab-07a1-435b-b4bc-8435bc4489eb" providerId="ADAL" clId="{654B4E85-6FCD-4D72-916B-B0309CDC3C7E}" dt="2026-09-23T12:06:04.642" v="158" actId="1076"/>
          <ac:spMkLst>
            <pc:docMk/>
            <pc:sldMk cId="3912462370" sldId="8620"/>
            <ac:spMk id="10" creationId="{44C4CA07-F1A0-85D3-E221-657F1410044D}"/>
          </ac:spMkLst>
        </pc:spChg>
        <pc:spChg chg="add mod">
          <ac:chgData name="Marek Grabski" userId="d5099dab-07a1-435b-b4bc-8435bc4489eb" providerId="ADAL" clId="{654B4E85-6FCD-4D72-916B-B0309CDC3C7E}" dt="2026-09-23T12:06:04.642" v="158" actId="1076"/>
          <ac:spMkLst>
            <pc:docMk/>
            <pc:sldMk cId="3912462370" sldId="8620"/>
            <ac:spMk id="13" creationId="{CE907E01-7085-2879-7DC2-A3DCE0E773E2}"/>
          </ac:spMkLst>
        </pc:spChg>
        <pc:spChg chg="add mod">
          <ac:chgData name="Marek Grabski" userId="d5099dab-07a1-435b-b4bc-8435bc4489eb" providerId="ADAL" clId="{654B4E85-6FCD-4D72-916B-B0309CDC3C7E}" dt="2026-09-23T12:07:27.472" v="163" actId="14100"/>
          <ac:spMkLst>
            <pc:docMk/>
            <pc:sldMk cId="3912462370" sldId="8620"/>
            <ac:spMk id="15" creationId="{A5515F04-7C77-B891-60C9-40DA2AC7DA2D}"/>
          </ac:spMkLst>
        </pc:spChg>
        <pc:picChg chg="add mod">
          <ac:chgData name="Marek Grabski" userId="d5099dab-07a1-435b-b4bc-8435bc4489eb" providerId="ADAL" clId="{654B4E85-6FCD-4D72-916B-B0309CDC3C7E}" dt="2026-09-23T12:06:04.642" v="158" actId="1076"/>
          <ac:picMkLst>
            <pc:docMk/>
            <pc:sldMk cId="3912462370" sldId="8620"/>
            <ac:picMk id="5" creationId="{E0934250-AFFE-85D4-58B7-3997B5253308}"/>
          </ac:picMkLst>
        </pc:picChg>
        <pc:picChg chg="add mod">
          <ac:chgData name="Marek Grabski" userId="d5099dab-07a1-435b-b4bc-8435bc4489eb" providerId="ADAL" clId="{654B4E85-6FCD-4D72-916B-B0309CDC3C7E}" dt="2026-09-23T12:06:12.247" v="161" actId="1076"/>
          <ac:picMkLst>
            <pc:docMk/>
            <pc:sldMk cId="3912462370" sldId="8620"/>
            <ac:picMk id="14" creationId="{139D8421-10F2-2BC4-EC58-74F2DB68BD3D}"/>
          </ac:picMkLst>
        </pc:picChg>
        <pc:cxnChg chg="mod">
          <ac:chgData name="Marek Grabski" userId="d5099dab-07a1-435b-b4bc-8435bc4489eb" providerId="ADAL" clId="{654B4E85-6FCD-4D72-916B-B0309CDC3C7E}" dt="2026-09-23T12:06:04.642" v="158" actId="1076"/>
          <ac:cxnSpMkLst>
            <pc:docMk/>
            <pc:sldMk cId="3912462370" sldId="8620"/>
            <ac:cxnSpMk id="11" creationId="{F342B741-0535-917E-0487-B5C6395111B2}"/>
          </ac:cxnSpMkLst>
        </pc:cxnChg>
        <pc:cxnChg chg="add mod">
          <ac:chgData name="Marek Grabski" userId="d5099dab-07a1-435b-b4bc-8435bc4489eb" providerId="ADAL" clId="{654B4E85-6FCD-4D72-916B-B0309CDC3C7E}" dt="2026-09-23T12:06:04.642" v="158" actId="1076"/>
          <ac:cxnSpMkLst>
            <pc:docMk/>
            <pc:sldMk cId="3912462370" sldId="8620"/>
            <ac:cxnSpMk id="12" creationId="{A2D50396-325B-0408-674C-6BD28B21D6CC}"/>
          </ac:cxnSpMkLst>
        </pc:cxnChg>
      </pc:sldChg>
      <pc:sldChg chg="addSp modSp add mod ord">
        <pc:chgData name="Marek Grabski" userId="d5099dab-07a1-435b-b4bc-8435bc4489eb" providerId="ADAL" clId="{654B4E85-6FCD-4D72-916B-B0309CDC3C7E}" dt="2026-09-30T07:48:42.733" v="3417"/>
        <pc:sldMkLst>
          <pc:docMk/>
          <pc:sldMk cId="1638207772" sldId="8622"/>
        </pc:sldMkLst>
        <pc:spChg chg="add mod">
          <ac:chgData name="Marek Grabski" userId="d5099dab-07a1-435b-b4bc-8435bc4489eb" providerId="ADAL" clId="{654B4E85-6FCD-4D72-916B-B0309CDC3C7E}" dt="2026-09-23T12:03:01.047" v="128" actId="1076"/>
          <ac:spMkLst>
            <pc:docMk/>
            <pc:sldMk cId="1638207772" sldId="8622"/>
            <ac:spMk id="15" creationId="{E7E940D3-DA79-81A8-8EA4-9A3371833783}"/>
          </ac:spMkLst>
        </pc:spChg>
        <pc:spChg chg="add mod">
          <ac:chgData name="Marek Grabski" userId="d5099dab-07a1-435b-b4bc-8435bc4489eb" providerId="ADAL" clId="{654B4E85-6FCD-4D72-916B-B0309CDC3C7E}" dt="2026-09-23T12:03:01.047" v="128" actId="1076"/>
          <ac:spMkLst>
            <pc:docMk/>
            <pc:sldMk cId="1638207772" sldId="8622"/>
            <ac:spMk id="16" creationId="{756C4906-38B0-58C0-957F-1C1B5C78D659}"/>
          </ac:spMkLst>
        </pc:spChg>
        <pc:picChg chg="add mod">
          <ac:chgData name="Marek Grabski" userId="d5099dab-07a1-435b-b4bc-8435bc4489eb" providerId="ADAL" clId="{654B4E85-6FCD-4D72-916B-B0309CDC3C7E}" dt="2026-09-23T12:03:01.047" v="128" actId="1076"/>
          <ac:picMkLst>
            <pc:docMk/>
            <pc:sldMk cId="1638207772" sldId="8622"/>
            <ac:picMk id="17" creationId="{388CFCDA-30BD-1969-1FBC-AD85501955FC}"/>
          </ac:picMkLst>
        </pc:picChg>
        <pc:picChg chg="add mod">
          <ac:chgData name="Marek Grabski" userId="d5099dab-07a1-435b-b4bc-8435bc4489eb" providerId="ADAL" clId="{654B4E85-6FCD-4D72-916B-B0309CDC3C7E}" dt="2026-09-23T12:03:01.047" v="128" actId="1076"/>
          <ac:picMkLst>
            <pc:docMk/>
            <pc:sldMk cId="1638207772" sldId="8622"/>
            <ac:picMk id="18" creationId="{A31E439E-CEC6-0CCA-00F6-FA83B1A4C8A2}"/>
          </ac:picMkLst>
        </pc:picChg>
        <pc:picChg chg="add mod">
          <ac:chgData name="Marek Grabski" userId="d5099dab-07a1-435b-b4bc-8435bc4489eb" providerId="ADAL" clId="{654B4E85-6FCD-4D72-916B-B0309CDC3C7E}" dt="2026-09-23T12:03:01.047" v="128" actId="1076"/>
          <ac:picMkLst>
            <pc:docMk/>
            <pc:sldMk cId="1638207772" sldId="8622"/>
            <ac:picMk id="19" creationId="{4B667C3C-1052-1277-1551-5F4040DD6E10}"/>
          </ac:picMkLst>
        </pc:picChg>
        <pc:picChg chg="add mod">
          <ac:chgData name="Marek Grabski" userId="d5099dab-07a1-435b-b4bc-8435bc4489eb" providerId="ADAL" clId="{654B4E85-6FCD-4D72-916B-B0309CDC3C7E}" dt="2026-09-23T12:03:01.047" v="128" actId="1076"/>
          <ac:picMkLst>
            <pc:docMk/>
            <pc:sldMk cId="1638207772" sldId="8622"/>
            <ac:picMk id="20" creationId="{23A2C9A8-0C8E-2C1C-D467-F535572AFCE8}"/>
          </ac:picMkLst>
        </pc:picChg>
        <pc:picChg chg="add mod">
          <ac:chgData name="Marek Grabski" userId="d5099dab-07a1-435b-b4bc-8435bc4489eb" providerId="ADAL" clId="{654B4E85-6FCD-4D72-916B-B0309CDC3C7E}" dt="2026-09-23T12:03:01.047" v="128" actId="1076"/>
          <ac:picMkLst>
            <pc:docMk/>
            <pc:sldMk cId="1638207772" sldId="8622"/>
            <ac:picMk id="21" creationId="{4910A376-A654-BD56-CD52-6F1E9503C22A}"/>
          </ac:picMkLst>
        </pc:picChg>
        <pc:cxnChg chg="add mod">
          <ac:chgData name="Marek Grabski" userId="d5099dab-07a1-435b-b4bc-8435bc4489eb" providerId="ADAL" clId="{654B4E85-6FCD-4D72-916B-B0309CDC3C7E}" dt="2026-09-23T12:03:01.047" v="128" actId="1076"/>
          <ac:cxnSpMkLst>
            <pc:docMk/>
            <pc:sldMk cId="1638207772" sldId="8622"/>
            <ac:cxnSpMk id="22" creationId="{B6AF77E9-EFB1-7E83-84A1-5EFB9A6E579F}"/>
          </ac:cxnSpMkLst>
        </pc:cxnChg>
      </pc:sldChg>
      <pc:sldChg chg="addSp delSp modSp add mod addAnim delAnim modAnim">
        <pc:chgData name="Marek Grabski" userId="d5099dab-07a1-435b-b4bc-8435bc4489eb" providerId="ADAL" clId="{654B4E85-6FCD-4D72-916B-B0309CDC3C7E}" dt="2026-10-02T07:16:28.090" v="5196"/>
        <pc:sldMkLst>
          <pc:docMk/>
          <pc:sldMk cId="581952229" sldId="8626"/>
        </pc:sldMkLst>
        <pc:spChg chg="add mod">
          <ac:chgData name="Marek Grabski" userId="d5099dab-07a1-435b-b4bc-8435bc4489eb" providerId="ADAL" clId="{654B4E85-6FCD-4D72-916B-B0309CDC3C7E}" dt="2026-10-02T07:14:48.004" v="5183" actId="164"/>
          <ac:spMkLst>
            <pc:docMk/>
            <pc:sldMk cId="581952229" sldId="8626"/>
            <ac:spMk id="2" creationId="{2D6190C0-B76D-A1D1-6639-A45ED5784342}"/>
          </ac:spMkLst>
        </pc:spChg>
        <pc:spChg chg="add mod">
          <ac:chgData name="Marek Grabski" userId="d5099dab-07a1-435b-b4bc-8435bc4489eb" providerId="ADAL" clId="{654B4E85-6FCD-4D72-916B-B0309CDC3C7E}" dt="2026-09-30T07:02:46.174" v="2089" actId="27636"/>
          <ac:spMkLst>
            <pc:docMk/>
            <pc:sldMk cId="581952229" sldId="8626"/>
            <ac:spMk id="5" creationId="{7E4FA125-3032-41F1-FF19-A236F6F6AE87}"/>
          </ac:spMkLst>
        </pc:spChg>
        <pc:spChg chg="add mod">
          <ac:chgData name="Marek Grabski" userId="d5099dab-07a1-435b-b4bc-8435bc4489eb" providerId="ADAL" clId="{654B4E85-6FCD-4D72-916B-B0309CDC3C7E}" dt="2026-10-01T14:03:44.747" v="4858" actId="14100"/>
          <ac:spMkLst>
            <pc:docMk/>
            <pc:sldMk cId="581952229" sldId="8626"/>
            <ac:spMk id="6" creationId="{8C568D33-E212-9CF1-55C0-AE15951C68E5}"/>
          </ac:spMkLst>
        </pc:spChg>
        <pc:spChg chg="add mod">
          <ac:chgData name="Marek Grabski" userId="d5099dab-07a1-435b-b4bc-8435bc4489eb" providerId="ADAL" clId="{654B4E85-6FCD-4D72-916B-B0309CDC3C7E}" dt="2026-09-25T13:45:09.544" v="673"/>
          <ac:spMkLst>
            <pc:docMk/>
            <pc:sldMk cId="581952229" sldId="8626"/>
            <ac:spMk id="7" creationId="{8208BCB7-0A23-97C0-213B-C8E9583421D0}"/>
          </ac:spMkLst>
        </pc:spChg>
        <pc:spChg chg="add mod">
          <ac:chgData name="Marek Grabski" userId="d5099dab-07a1-435b-b4bc-8435bc4489eb" providerId="ADAL" clId="{654B4E85-6FCD-4D72-916B-B0309CDC3C7E}" dt="2026-10-02T07:14:48.004" v="5183" actId="164"/>
          <ac:spMkLst>
            <pc:docMk/>
            <pc:sldMk cId="581952229" sldId="8626"/>
            <ac:spMk id="8" creationId="{3C4DB901-D7E6-EE05-5FB4-BDB9DC2D3F77}"/>
          </ac:spMkLst>
        </pc:spChg>
        <pc:spChg chg="add mod">
          <ac:chgData name="Marek Grabski" userId="d5099dab-07a1-435b-b4bc-8435bc4489eb" providerId="ADAL" clId="{654B4E85-6FCD-4D72-916B-B0309CDC3C7E}" dt="2026-10-02T07:14:50.332" v="5184" actId="164"/>
          <ac:spMkLst>
            <pc:docMk/>
            <pc:sldMk cId="581952229" sldId="8626"/>
            <ac:spMk id="10" creationId="{DFA7FB0D-E3FD-8793-37F1-7688DB65057B}"/>
          </ac:spMkLst>
        </pc:spChg>
        <pc:spChg chg="add mod">
          <ac:chgData name="Marek Grabski" userId="d5099dab-07a1-435b-b4bc-8435bc4489eb" providerId="ADAL" clId="{654B4E85-6FCD-4D72-916B-B0309CDC3C7E}" dt="2026-10-02T07:14:50.332" v="5184" actId="164"/>
          <ac:spMkLst>
            <pc:docMk/>
            <pc:sldMk cId="581952229" sldId="8626"/>
            <ac:spMk id="12" creationId="{BFD2C6B2-A72F-AC7E-370A-498CED536CC4}"/>
          </ac:spMkLst>
        </pc:spChg>
        <pc:spChg chg="add mod">
          <ac:chgData name="Marek Grabski" userId="d5099dab-07a1-435b-b4bc-8435bc4489eb" providerId="ADAL" clId="{654B4E85-6FCD-4D72-916B-B0309CDC3C7E}" dt="2026-10-02T07:14:50.332" v="5184" actId="164"/>
          <ac:spMkLst>
            <pc:docMk/>
            <pc:sldMk cId="581952229" sldId="8626"/>
            <ac:spMk id="14" creationId="{1167871E-5DAE-8006-98E4-D6922BE61822}"/>
          </ac:spMkLst>
        </pc:spChg>
        <pc:spChg chg="add del mod">
          <ac:chgData name="Marek Grabski" userId="d5099dab-07a1-435b-b4bc-8435bc4489eb" providerId="ADAL" clId="{654B4E85-6FCD-4D72-916B-B0309CDC3C7E}" dt="2026-10-01T14:03:07.790" v="4853" actId="478"/>
          <ac:spMkLst>
            <pc:docMk/>
            <pc:sldMk cId="581952229" sldId="8626"/>
            <ac:spMk id="16" creationId="{72C19060-E595-FFD9-3948-150CD30F2874}"/>
          </ac:spMkLst>
        </pc:spChg>
        <pc:spChg chg="add mod">
          <ac:chgData name="Marek Grabski" userId="d5099dab-07a1-435b-b4bc-8435bc4489eb" providerId="ADAL" clId="{654B4E85-6FCD-4D72-916B-B0309CDC3C7E}" dt="2026-09-30T11:43:19.132" v="4447" actId="14100"/>
          <ac:spMkLst>
            <pc:docMk/>
            <pc:sldMk cId="581952229" sldId="8626"/>
            <ac:spMk id="18" creationId="{C496D1C3-7088-2C8A-CDEF-833B899A0790}"/>
          </ac:spMkLst>
        </pc:spChg>
        <pc:spChg chg="add mod">
          <ac:chgData name="Marek Grabski" userId="d5099dab-07a1-435b-b4bc-8435bc4489eb" providerId="ADAL" clId="{654B4E85-6FCD-4D72-916B-B0309CDC3C7E}" dt="2026-10-01T14:03:19.776" v="4856" actId="14100"/>
          <ac:spMkLst>
            <pc:docMk/>
            <pc:sldMk cId="581952229" sldId="8626"/>
            <ac:spMk id="20" creationId="{6329698A-2F99-7CCB-B1B6-C51D75BED812}"/>
          </ac:spMkLst>
        </pc:spChg>
        <pc:spChg chg="add del mod">
          <ac:chgData name="Marek Grabski" userId="d5099dab-07a1-435b-b4bc-8435bc4489eb" providerId="ADAL" clId="{654B4E85-6FCD-4D72-916B-B0309CDC3C7E}" dt="2026-10-01T14:03:13.751" v="4855" actId="478"/>
          <ac:spMkLst>
            <pc:docMk/>
            <pc:sldMk cId="581952229" sldId="8626"/>
            <ac:spMk id="22" creationId="{F89FA4A0-4DEC-E74E-E654-D9787AF3A29A}"/>
          </ac:spMkLst>
        </pc:spChg>
        <pc:spChg chg="add mod">
          <ac:chgData name="Marek Grabski" userId="d5099dab-07a1-435b-b4bc-8435bc4489eb" providerId="ADAL" clId="{654B4E85-6FCD-4D72-916B-B0309CDC3C7E}" dt="2026-10-02T07:13:58.210" v="5178" actId="20577"/>
          <ac:spMkLst>
            <pc:docMk/>
            <pc:sldMk cId="581952229" sldId="8626"/>
            <ac:spMk id="24" creationId="{B0FFDD4A-2519-2752-8EE0-95C67BB17091}"/>
          </ac:spMkLst>
        </pc:spChg>
        <pc:grpChg chg="add mod">
          <ac:chgData name="Marek Grabski" userId="d5099dab-07a1-435b-b4bc-8435bc4489eb" providerId="ADAL" clId="{654B4E85-6FCD-4D72-916B-B0309CDC3C7E}" dt="2026-10-02T07:14:48.004" v="5183" actId="164"/>
          <ac:grpSpMkLst>
            <pc:docMk/>
            <pc:sldMk cId="581952229" sldId="8626"/>
            <ac:grpSpMk id="3" creationId="{B3319C20-3C5D-8E4A-D78A-12E415D8098D}"/>
          </ac:grpSpMkLst>
        </pc:grpChg>
        <pc:grpChg chg="add mod">
          <ac:chgData name="Marek Grabski" userId="d5099dab-07a1-435b-b4bc-8435bc4489eb" providerId="ADAL" clId="{654B4E85-6FCD-4D72-916B-B0309CDC3C7E}" dt="2026-10-02T07:14:50.332" v="5184" actId="164"/>
          <ac:grpSpMkLst>
            <pc:docMk/>
            <pc:sldMk cId="581952229" sldId="8626"/>
            <ac:grpSpMk id="9" creationId="{97FF0BA6-83A7-3259-59A9-14EC308963B9}"/>
          </ac:grpSpMkLst>
        </pc:grpChg>
      </pc:sldChg>
      <pc:sldChg chg="addSp delSp modSp add mod">
        <pc:chgData name="Marek Grabski" userId="d5099dab-07a1-435b-b4bc-8435bc4489eb" providerId="ADAL" clId="{654B4E85-6FCD-4D72-916B-B0309CDC3C7E}" dt="2026-09-30T06:12:32.365" v="851" actId="113"/>
        <pc:sldMkLst>
          <pc:docMk/>
          <pc:sldMk cId="1526919506" sldId="8628"/>
        </pc:sldMkLst>
        <pc:spChg chg="mod">
          <ac:chgData name="Marek Grabski" userId="d5099dab-07a1-435b-b4bc-8435bc4489eb" providerId="ADAL" clId="{654B4E85-6FCD-4D72-916B-B0309CDC3C7E}" dt="2026-09-30T06:03:10.564" v="743" actId="115"/>
          <ac:spMkLst>
            <pc:docMk/>
            <pc:sldMk cId="1526919506" sldId="8628"/>
            <ac:spMk id="6" creationId="{87AC88E5-D7AF-5288-E565-1206C3279A8B}"/>
          </ac:spMkLst>
        </pc:spChg>
        <pc:spChg chg="mod">
          <ac:chgData name="Marek Grabski" userId="d5099dab-07a1-435b-b4bc-8435bc4489eb" providerId="ADAL" clId="{654B4E85-6FCD-4D72-916B-B0309CDC3C7E}" dt="2026-09-30T06:12:32.365" v="851" actId="113"/>
          <ac:spMkLst>
            <pc:docMk/>
            <pc:sldMk cId="1526919506" sldId="8628"/>
            <ac:spMk id="7" creationId="{D49209D4-8A79-23DC-22AE-A0583179886A}"/>
          </ac:spMkLst>
        </pc:spChg>
        <pc:spChg chg="add mod">
          <ac:chgData name="Marek Grabski" userId="d5099dab-07a1-435b-b4bc-8435bc4489eb" providerId="ADAL" clId="{654B4E85-6FCD-4D72-916B-B0309CDC3C7E}" dt="2026-09-30T06:01:14.969" v="736" actId="14100"/>
          <ac:spMkLst>
            <pc:docMk/>
            <pc:sldMk cId="1526919506" sldId="8628"/>
            <ac:spMk id="13" creationId="{8418EBE6-A1D9-76E6-A1B8-E8C5043BF5FD}"/>
          </ac:spMkLst>
        </pc:spChg>
      </pc:sldChg>
      <pc:sldChg chg="addSp modSp add mod ord modAnim modShow">
        <pc:chgData name="Marek Grabski" userId="d5099dab-07a1-435b-b4bc-8435bc4489eb" providerId="ADAL" clId="{654B4E85-6FCD-4D72-916B-B0309CDC3C7E}" dt="2026-09-30T11:49:00.458" v="4594" actId="34476"/>
        <pc:sldMkLst>
          <pc:docMk/>
          <pc:sldMk cId="203857222" sldId="8630"/>
        </pc:sldMkLst>
        <pc:spChg chg="add mod">
          <ac:chgData name="Marek Grabski" userId="d5099dab-07a1-435b-b4bc-8435bc4489eb" providerId="ADAL" clId="{654B4E85-6FCD-4D72-916B-B0309CDC3C7E}" dt="2026-09-25T13:48:14.155" v="696" actId="27636"/>
          <ac:spMkLst>
            <pc:docMk/>
            <pc:sldMk cId="203857222" sldId="8630"/>
            <ac:spMk id="2" creationId="{D0BEE364-680A-0FAD-27B6-572687900D2B}"/>
          </ac:spMkLst>
        </pc:spChg>
        <pc:spChg chg="mod">
          <ac:chgData name="Marek Grabski" userId="d5099dab-07a1-435b-b4bc-8435bc4489eb" providerId="ADAL" clId="{654B4E85-6FCD-4D72-916B-B0309CDC3C7E}" dt="2026-09-25T13:48:14.066" v="695"/>
          <ac:spMkLst>
            <pc:docMk/>
            <pc:sldMk cId="203857222" sldId="8630"/>
            <ac:spMk id="8" creationId="{6B429E7A-38FA-1B0C-013A-F9BF6C76FB2F}"/>
          </ac:spMkLst>
        </pc:spChg>
        <pc:spChg chg="mod">
          <ac:chgData name="Marek Grabski" userId="d5099dab-07a1-435b-b4bc-8435bc4489eb" providerId="ADAL" clId="{654B4E85-6FCD-4D72-916B-B0309CDC3C7E}" dt="2026-09-25T13:48:14.066" v="695"/>
          <ac:spMkLst>
            <pc:docMk/>
            <pc:sldMk cId="203857222" sldId="8630"/>
            <ac:spMk id="9" creationId="{88A7CB97-004F-6BD4-161C-70AD1A4E18B4}"/>
          </ac:spMkLst>
        </pc:spChg>
        <pc:spChg chg="mod">
          <ac:chgData name="Marek Grabski" userId="d5099dab-07a1-435b-b4bc-8435bc4489eb" providerId="ADAL" clId="{654B4E85-6FCD-4D72-916B-B0309CDC3C7E}" dt="2026-09-25T13:48:14.066" v="695"/>
          <ac:spMkLst>
            <pc:docMk/>
            <pc:sldMk cId="203857222" sldId="8630"/>
            <ac:spMk id="10" creationId="{32771CFD-8CC6-9A8B-E224-5B2A406A73ED}"/>
          </ac:spMkLst>
        </pc:spChg>
        <pc:spChg chg="add mod">
          <ac:chgData name="Marek Grabski" userId="d5099dab-07a1-435b-b4bc-8435bc4489eb" providerId="ADAL" clId="{654B4E85-6FCD-4D72-916B-B0309CDC3C7E}" dt="2026-09-25T13:48:14.066" v="695"/>
          <ac:spMkLst>
            <pc:docMk/>
            <pc:sldMk cId="203857222" sldId="8630"/>
            <ac:spMk id="13" creationId="{6610A86D-DDC1-15D7-1808-9E5BF8C833EC}"/>
          </ac:spMkLst>
        </pc:spChg>
        <pc:spChg chg="add mod">
          <ac:chgData name="Marek Grabski" userId="d5099dab-07a1-435b-b4bc-8435bc4489eb" providerId="ADAL" clId="{654B4E85-6FCD-4D72-916B-B0309CDC3C7E}" dt="2026-09-30T07:58:28.917" v="3665" actId="20577"/>
          <ac:spMkLst>
            <pc:docMk/>
            <pc:sldMk cId="203857222" sldId="8630"/>
            <ac:spMk id="15" creationId="{E0CFBBCE-1607-DAEC-B97B-76CAF732074F}"/>
          </ac:spMkLst>
        </pc:spChg>
        <pc:grpChg chg="add mod">
          <ac:chgData name="Marek Grabski" userId="d5099dab-07a1-435b-b4bc-8435bc4489eb" providerId="ADAL" clId="{654B4E85-6FCD-4D72-916B-B0309CDC3C7E}" dt="2026-09-25T13:48:14.066" v="695"/>
          <ac:grpSpMkLst>
            <pc:docMk/>
            <pc:sldMk cId="203857222" sldId="8630"/>
            <ac:grpSpMk id="3" creationId="{63AEAFFF-4092-CB2A-F010-49B4BFCF041C}"/>
          </ac:grpSpMkLst>
        </pc:grpChg>
        <pc:picChg chg="mod">
          <ac:chgData name="Marek Grabski" userId="d5099dab-07a1-435b-b4bc-8435bc4489eb" providerId="ADAL" clId="{654B4E85-6FCD-4D72-916B-B0309CDC3C7E}" dt="2026-09-30T08:02:03.106" v="3718" actId="1076"/>
          <ac:picMkLst>
            <pc:docMk/>
            <pc:sldMk cId="203857222" sldId="8630"/>
            <ac:picMk id="5" creationId="{B9947F1F-FA57-B740-4C46-B765648814F5}"/>
          </ac:picMkLst>
        </pc:picChg>
        <pc:picChg chg="mod">
          <ac:chgData name="Marek Grabski" userId="d5099dab-07a1-435b-b4bc-8435bc4489eb" providerId="ADAL" clId="{654B4E85-6FCD-4D72-916B-B0309CDC3C7E}" dt="2026-09-25T13:48:14.066" v="695"/>
          <ac:picMkLst>
            <pc:docMk/>
            <pc:sldMk cId="203857222" sldId="8630"/>
            <ac:picMk id="11" creationId="{07A45B39-77D0-36E9-CB3A-4EC44EA76B57}"/>
          </ac:picMkLst>
        </pc:picChg>
        <pc:picChg chg="add mod">
          <ac:chgData name="Marek Grabski" userId="d5099dab-07a1-435b-b4bc-8435bc4489eb" providerId="ADAL" clId="{654B4E85-6FCD-4D72-916B-B0309CDC3C7E}" dt="2026-09-25T13:48:14.066" v="695"/>
          <ac:picMkLst>
            <pc:docMk/>
            <pc:sldMk cId="203857222" sldId="8630"/>
            <ac:picMk id="14" creationId="{A8ED21EA-1DD2-9D4C-8056-3D1AEEB2BB97}"/>
          </ac:picMkLst>
        </pc:picChg>
      </pc:sldChg>
      <pc:sldChg chg="addSp modSp add mod ord">
        <pc:chgData name="Marek Grabski" userId="d5099dab-07a1-435b-b4bc-8435bc4489eb" providerId="ADAL" clId="{654B4E85-6FCD-4D72-916B-B0309CDC3C7E}" dt="2026-10-01T14:04:04.946" v="4863" actId="20577"/>
        <pc:sldMkLst>
          <pc:docMk/>
          <pc:sldMk cId="2446605649" sldId="8631"/>
        </pc:sldMkLst>
        <pc:spChg chg="add mod">
          <ac:chgData name="Marek Grabski" userId="d5099dab-07a1-435b-b4bc-8435bc4489eb" providerId="ADAL" clId="{654B4E85-6FCD-4D72-916B-B0309CDC3C7E}" dt="2026-09-30T11:43:44.784" v="4462" actId="20577"/>
          <ac:spMkLst>
            <pc:docMk/>
            <pc:sldMk cId="2446605649" sldId="8631"/>
            <ac:spMk id="2" creationId="{3FE2CB9E-6FF4-2D4B-5A84-143068FDB023}"/>
          </ac:spMkLst>
        </pc:spChg>
        <pc:spChg chg="add mod">
          <ac:chgData name="Marek Grabski" userId="d5099dab-07a1-435b-b4bc-8435bc4489eb" providerId="ADAL" clId="{654B4E85-6FCD-4D72-916B-B0309CDC3C7E}" dt="2026-10-01T14:04:04.946" v="4863" actId="20577"/>
          <ac:spMkLst>
            <pc:docMk/>
            <pc:sldMk cId="2446605649" sldId="8631"/>
            <ac:spMk id="3" creationId="{E2505B4B-E47A-6612-E2F1-3A0DDBFCDFB0}"/>
          </ac:spMkLst>
        </pc:spChg>
      </pc:sldChg>
      <pc:sldChg chg="addSp delSp modSp add mod ord delAnim modAnim">
        <pc:chgData name="Marek Grabski" userId="d5099dab-07a1-435b-b4bc-8435bc4489eb" providerId="ADAL" clId="{654B4E85-6FCD-4D72-916B-B0309CDC3C7E}" dt="2026-10-01T14:07:51.431" v="4922"/>
        <pc:sldMkLst>
          <pc:docMk/>
          <pc:sldMk cId="486732095" sldId="8632"/>
        </pc:sldMkLst>
        <pc:spChg chg="add mod">
          <ac:chgData name="Marek Grabski" userId="d5099dab-07a1-435b-b4bc-8435bc4489eb" providerId="ADAL" clId="{654B4E85-6FCD-4D72-916B-B0309CDC3C7E}" dt="2026-09-30T07:39:53.707" v="3264" actId="6549"/>
          <ac:spMkLst>
            <pc:docMk/>
            <pc:sldMk cId="486732095" sldId="8632"/>
            <ac:spMk id="2" creationId="{A561F861-D7E8-1574-78AB-99B39D0DB719}"/>
          </ac:spMkLst>
        </pc:spChg>
        <pc:spChg chg="mod">
          <ac:chgData name="Marek Grabski" userId="d5099dab-07a1-435b-b4bc-8435bc4489eb" providerId="ADAL" clId="{654B4E85-6FCD-4D72-916B-B0309CDC3C7E}" dt="2026-09-30T11:44:35.534" v="4468" actId="14100"/>
          <ac:spMkLst>
            <pc:docMk/>
            <pc:sldMk cId="486732095" sldId="8632"/>
            <ac:spMk id="3" creationId="{54FD7002-362D-4F3B-8A4F-B09B08BE8F70}"/>
          </ac:spMkLst>
        </pc:spChg>
        <pc:spChg chg="mod">
          <ac:chgData name="Marek Grabski" userId="d5099dab-07a1-435b-b4bc-8435bc4489eb" providerId="ADAL" clId="{654B4E85-6FCD-4D72-916B-B0309CDC3C7E}" dt="2026-09-25T13:48:39.402" v="700"/>
          <ac:spMkLst>
            <pc:docMk/>
            <pc:sldMk cId="486732095" sldId="8632"/>
            <ac:spMk id="9" creationId="{66E80D03-313C-9CE6-CE1F-FE35E78FF969}"/>
          </ac:spMkLst>
        </pc:spChg>
        <pc:spChg chg="mod">
          <ac:chgData name="Marek Grabski" userId="d5099dab-07a1-435b-b4bc-8435bc4489eb" providerId="ADAL" clId="{654B4E85-6FCD-4D72-916B-B0309CDC3C7E}" dt="2026-09-25T13:48:39.402" v="700"/>
          <ac:spMkLst>
            <pc:docMk/>
            <pc:sldMk cId="486732095" sldId="8632"/>
            <ac:spMk id="14" creationId="{D01BA97E-A518-1556-1CCB-E624369298B0}"/>
          </ac:spMkLst>
        </pc:spChg>
        <pc:spChg chg="mod">
          <ac:chgData name="Marek Grabski" userId="d5099dab-07a1-435b-b4bc-8435bc4489eb" providerId="ADAL" clId="{654B4E85-6FCD-4D72-916B-B0309CDC3C7E}" dt="2026-09-25T13:48:39.402" v="700"/>
          <ac:spMkLst>
            <pc:docMk/>
            <pc:sldMk cId="486732095" sldId="8632"/>
            <ac:spMk id="16" creationId="{BD72C18E-B0D5-922C-9B04-6BE27C674C88}"/>
          </ac:spMkLst>
        </pc:spChg>
        <pc:spChg chg="mod">
          <ac:chgData name="Marek Grabski" userId="d5099dab-07a1-435b-b4bc-8435bc4489eb" providerId="ADAL" clId="{654B4E85-6FCD-4D72-916B-B0309CDC3C7E}" dt="2026-10-01T14:07:48.233" v="4921" actId="164"/>
          <ac:spMkLst>
            <pc:docMk/>
            <pc:sldMk cId="486732095" sldId="8632"/>
            <ac:spMk id="18" creationId="{878DCE33-2700-B95C-611A-A00F17885EA4}"/>
          </ac:spMkLst>
        </pc:spChg>
        <pc:spChg chg="add mod">
          <ac:chgData name="Marek Grabski" userId="d5099dab-07a1-435b-b4bc-8435bc4489eb" providerId="ADAL" clId="{654B4E85-6FCD-4D72-916B-B0309CDC3C7E}" dt="2026-10-01T14:07:48.233" v="4921" actId="164"/>
          <ac:spMkLst>
            <pc:docMk/>
            <pc:sldMk cId="486732095" sldId="8632"/>
            <ac:spMk id="41" creationId="{8C707AFA-3B40-30CA-D797-116E65204B5A}"/>
          </ac:spMkLst>
        </pc:spChg>
        <pc:spChg chg="add mod">
          <ac:chgData name="Marek Grabski" userId="d5099dab-07a1-435b-b4bc-8435bc4489eb" providerId="ADAL" clId="{654B4E85-6FCD-4D72-916B-B0309CDC3C7E}" dt="2026-09-30T11:44:00.542" v="4463" actId="1076"/>
          <ac:spMkLst>
            <pc:docMk/>
            <pc:sldMk cId="486732095" sldId="8632"/>
            <ac:spMk id="44" creationId="{8005798E-F680-0E96-77D5-56CB132B813A}"/>
          </ac:spMkLst>
        </pc:spChg>
        <pc:spChg chg="add mod">
          <ac:chgData name="Marek Grabski" userId="d5099dab-07a1-435b-b4bc-8435bc4489eb" providerId="ADAL" clId="{654B4E85-6FCD-4D72-916B-B0309CDC3C7E}" dt="2026-10-01T14:07:48.233" v="4921" actId="164"/>
          <ac:spMkLst>
            <pc:docMk/>
            <pc:sldMk cId="486732095" sldId="8632"/>
            <ac:spMk id="57" creationId="{30158071-832A-3C3E-9619-9D4287280E77}"/>
          </ac:spMkLst>
        </pc:spChg>
        <pc:spChg chg="add mod">
          <ac:chgData name="Marek Grabski" userId="d5099dab-07a1-435b-b4bc-8435bc4489eb" providerId="ADAL" clId="{654B4E85-6FCD-4D72-916B-B0309CDC3C7E}" dt="2026-09-30T07:10:33.324" v="2313" actId="164"/>
          <ac:spMkLst>
            <pc:docMk/>
            <pc:sldMk cId="486732095" sldId="8632"/>
            <ac:spMk id="60" creationId="{66B27BFF-182D-E498-4F9E-E97BBEBCCFE8}"/>
          </ac:spMkLst>
        </pc:spChg>
        <pc:grpChg chg="mod">
          <ac:chgData name="Marek Grabski" userId="d5099dab-07a1-435b-b4bc-8435bc4489eb" providerId="ADAL" clId="{654B4E85-6FCD-4D72-916B-B0309CDC3C7E}" dt="2026-09-30T07:14:03.311" v="2598" actId="1076"/>
          <ac:grpSpMkLst>
            <pc:docMk/>
            <pc:sldMk cId="486732095" sldId="8632"/>
            <ac:grpSpMk id="5" creationId="{E0E93877-1E9A-BAF2-711E-6E6B486C450A}"/>
          </ac:grpSpMkLst>
        </pc:grpChg>
        <pc:grpChg chg="add mod">
          <ac:chgData name="Marek Grabski" userId="d5099dab-07a1-435b-b4bc-8435bc4489eb" providerId="ADAL" clId="{654B4E85-6FCD-4D72-916B-B0309CDC3C7E}" dt="2026-10-01T14:07:48.233" v="4921" actId="164"/>
          <ac:grpSpMkLst>
            <pc:docMk/>
            <pc:sldMk cId="486732095" sldId="8632"/>
            <ac:grpSpMk id="19" creationId="{1CC87D2F-DC10-4195-CC42-BAC2642C131A}"/>
          </ac:grpSpMkLst>
        </pc:grpChg>
        <pc:grpChg chg="add mod">
          <ac:chgData name="Marek Grabski" userId="d5099dab-07a1-435b-b4bc-8435bc4489eb" providerId="ADAL" clId="{654B4E85-6FCD-4D72-916B-B0309CDC3C7E}" dt="2026-09-30T07:10:36.593" v="2314" actId="164"/>
          <ac:grpSpMkLst>
            <pc:docMk/>
            <pc:sldMk cId="486732095" sldId="8632"/>
            <ac:grpSpMk id="61" creationId="{4CEB5937-15C9-606E-215D-37922ACB49A4}"/>
          </ac:grpSpMkLst>
        </pc:grpChg>
        <pc:grpChg chg="add mod">
          <ac:chgData name="Marek Grabski" userId="d5099dab-07a1-435b-b4bc-8435bc4489eb" providerId="ADAL" clId="{654B4E85-6FCD-4D72-916B-B0309CDC3C7E}" dt="2026-10-01T14:07:48.233" v="4921" actId="164"/>
          <ac:grpSpMkLst>
            <pc:docMk/>
            <pc:sldMk cId="486732095" sldId="8632"/>
            <ac:grpSpMk id="62" creationId="{6AE86B00-1DDB-D190-6114-6CB855A494A9}"/>
          </ac:grpSpMkLst>
        </pc:grpChg>
        <pc:picChg chg="add mod ord">
          <ac:chgData name="Marek Grabski" userId="d5099dab-07a1-435b-b4bc-8435bc4489eb" providerId="ADAL" clId="{654B4E85-6FCD-4D72-916B-B0309CDC3C7E}" dt="2026-09-30T07:14:04.587" v="2599" actId="1076"/>
          <ac:picMkLst>
            <pc:docMk/>
            <pc:sldMk cId="486732095" sldId="8632"/>
            <ac:picMk id="53" creationId="{D9B0544E-ED54-CCB5-3816-E9CD1F747E03}"/>
          </ac:picMkLst>
        </pc:picChg>
        <pc:picChg chg="add mod">
          <ac:chgData name="Marek Grabski" userId="d5099dab-07a1-435b-b4bc-8435bc4489eb" providerId="ADAL" clId="{654B4E85-6FCD-4D72-916B-B0309CDC3C7E}" dt="2026-09-30T07:10:36.593" v="2314" actId="164"/>
          <ac:picMkLst>
            <pc:docMk/>
            <pc:sldMk cId="486732095" sldId="8632"/>
            <ac:picMk id="55" creationId="{B62B0B54-F1E8-34BB-5450-AD7919BE6AF5}"/>
          </ac:picMkLst>
        </pc:picChg>
        <pc:picChg chg="add mod modCrop">
          <ac:chgData name="Marek Grabski" userId="d5099dab-07a1-435b-b4bc-8435bc4489eb" providerId="ADAL" clId="{654B4E85-6FCD-4D72-916B-B0309CDC3C7E}" dt="2026-09-30T07:10:33.324" v="2313" actId="164"/>
          <ac:picMkLst>
            <pc:docMk/>
            <pc:sldMk cId="486732095" sldId="8632"/>
            <ac:picMk id="59" creationId="{9E6A4DF5-6708-6F72-45D2-F2E7D27ADD44}"/>
          </ac:picMkLst>
        </pc:picChg>
        <pc:cxnChg chg="add mod">
          <ac:chgData name="Marek Grabski" userId="d5099dab-07a1-435b-b4bc-8435bc4489eb" providerId="ADAL" clId="{654B4E85-6FCD-4D72-916B-B0309CDC3C7E}" dt="2026-09-30T11:44:59.181" v="4481" actId="692"/>
          <ac:cxnSpMkLst>
            <pc:docMk/>
            <pc:sldMk cId="486732095" sldId="8632"/>
            <ac:cxnSpMk id="63" creationId="{4FD4E79C-61CF-FA1B-77E2-F677CDC29E35}"/>
          </ac:cxnSpMkLst>
        </pc:cxnChg>
      </pc:sldChg>
      <pc:sldChg chg="addSp delSp modSp new mod modAnim">
        <pc:chgData name="Marek Grabski" userId="d5099dab-07a1-435b-b4bc-8435bc4489eb" providerId="ADAL" clId="{654B4E85-6FCD-4D72-916B-B0309CDC3C7E}" dt="2026-09-30T07:32:59.250" v="2952" actId="20577"/>
        <pc:sldMkLst>
          <pc:docMk/>
          <pc:sldMk cId="372088959" sldId="8634"/>
        </pc:sldMkLst>
        <pc:spChg chg="add mod">
          <ac:chgData name="Marek Grabski" userId="d5099dab-07a1-435b-b4bc-8435bc4489eb" providerId="ADAL" clId="{654B4E85-6FCD-4D72-916B-B0309CDC3C7E}" dt="2026-09-30T06:06:28.208" v="752"/>
          <ac:spMkLst>
            <pc:docMk/>
            <pc:sldMk cId="372088959" sldId="8634"/>
            <ac:spMk id="7" creationId="{FE3A09F4-40C1-F5CA-EBFE-276500F6A4C6}"/>
          </ac:spMkLst>
        </pc:spChg>
        <pc:spChg chg="mod">
          <ac:chgData name="Marek Grabski" userId="d5099dab-07a1-435b-b4bc-8435bc4489eb" providerId="ADAL" clId="{654B4E85-6FCD-4D72-916B-B0309CDC3C7E}" dt="2026-09-30T06:06:28.208" v="752"/>
          <ac:spMkLst>
            <pc:docMk/>
            <pc:sldMk cId="372088959" sldId="8634"/>
            <ac:spMk id="9" creationId="{217E7D75-38A5-1156-EC86-30879572B199}"/>
          </ac:spMkLst>
        </pc:spChg>
        <pc:spChg chg="mod">
          <ac:chgData name="Marek Grabski" userId="d5099dab-07a1-435b-b4bc-8435bc4489eb" providerId="ADAL" clId="{654B4E85-6FCD-4D72-916B-B0309CDC3C7E}" dt="2026-09-30T06:06:28.208" v="752"/>
          <ac:spMkLst>
            <pc:docMk/>
            <pc:sldMk cId="372088959" sldId="8634"/>
            <ac:spMk id="10" creationId="{5699F59A-46DA-B144-92A3-32CBA67D5282}"/>
          </ac:spMkLst>
        </pc:spChg>
        <pc:spChg chg="mod">
          <ac:chgData name="Marek Grabski" userId="d5099dab-07a1-435b-b4bc-8435bc4489eb" providerId="ADAL" clId="{654B4E85-6FCD-4D72-916B-B0309CDC3C7E}" dt="2026-09-30T06:06:28.208" v="752"/>
          <ac:spMkLst>
            <pc:docMk/>
            <pc:sldMk cId="372088959" sldId="8634"/>
            <ac:spMk id="12" creationId="{279B7CD2-139F-F2BC-7D1E-841B1FC5EA42}"/>
          </ac:spMkLst>
        </pc:spChg>
        <pc:spChg chg="mod">
          <ac:chgData name="Marek Grabski" userId="d5099dab-07a1-435b-b4bc-8435bc4489eb" providerId="ADAL" clId="{654B4E85-6FCD-4D72-916B-B0309CDC3C7E}" dt="2026-09-30T06:06:28.208" v="752"/>
          <ac:spMkLst>
            <pc:docMk/>
            <pc:sldMk cId="372088959" sldId="8634"/>
            <ac:spMk id="13" creationId="{F92361E0-215E-2BA2-CADB-1C99209E32E4}"/>
          </ac:spMkLst>
        </pc:spChg>
        <pc:spChg chg="mod">
          <ac:chgData name="Marek Grabski" userId="d5099dab-07a1-435b-b4bc-8435bc4489eb" providerId="ADAL" clId="{654B4E85-6FCD-4D72-916B-B0309CDC3C7E}" dt="2026-09-30T07:32:59.250" v="2952" actId="20577"/>
          <ac:spMkLst>
            <pc:docMk/>
            <pc:sldMk cId="372088959" sldId="8634"/>
            <ac:spMk id="15" creationId="{CE7FA93B-92C8-24A7-9ED3-6F49320266C0}"/>
          </ac:spMkLst>
        </pc:spChg>
        <pc:spChg chg="mod">
          <ac:chgData name="Marek Grabski" userId="d5099dab-07a1-435b-b4bc-8435bc4489eb" providerId="ADAL" clId="{654B4E85-6FCD-4D72-916B-B0309CDC3C7E}" dt="2026-09-30T06:06:28.208" v="752"/>
          <ac:spMkLst>
            <pc:docMk/>
            <pc:sldMk cId="372088959" sldId="8634"/>
            <ac:spMk id="20" creationId="{3B3A6F87-90B6-6061-F280-79B889954B4A}"/>
          </ac:spMkLst>
        </pc:spChg>
        <pc:spChg chg="add mod">
          <ac:chgData name="Marek Grabski" userId="d5099dab-07a1-435b-b4bc-8435bc4489eb" providerId="ADAL" clId="{654B4E85-6FCD-4D72-916B-B0309CDC3C7E}" dt="2026-09-30T06:06:28.208" v="752"/>
          <ac:spMkLst>
            <pc:docMk/>
            <pc:sldMk cId="372088959" sldId="8634"/>
            <ac:spMk id="22" creationId="{908156A0-F70C-0FD1-0A62-6D5258AB182B}"/>
          </ac:spMkLst>
        </pc:spChg>
      </pc:sldChg>
      <pc:sldChg chg="addSp delSp modSp add mod ord modShow">
        <pc:chgData name="Marek Grabski" userId="d5099dab-07a1-435b-b4bc-8435bc4489eb" providerId="ADAL" clId="{654B4E85-6FCD-4D72-916B-B0309CDC3C7E}" dt="2026-09-30T07:51:38.854" v="3507"/>
        <pc:sldMkLst>
          <pc:docMk/>
          <pc:sldMk cId="2316098681" sldId="8635"/>
        </pc:sldMkLst>
        <pc:spChg chg="mod">
          <ac:chgData name="Marek Grabski" userId="d5099dab-07a1-435b-b4bc-8435bc4489eb" providerId="ADAL" clId="{654B4E85-6FCD-4D72-916B-B0309CDC3C7E}" dt="2026-09-30T07:01:04.250" v="2071" actId="115"/>
          <ac:spMkLst>
            <pc:docMk/>
            <pc:sldMk cId="2316098681" sldId="8635"/>
            <ac:spMk id="5" creationId="{C7DEBD49-FE2D-7661-8502-A01C6F75734D}"/>
          </ac:spMkLst>
        </pc:spChg>
        <pc:spChg chg="add mod">
          <ac:chgData name="Marek Grabski" userId="d5099dab-07a1-435b-b4bc-8435bc4489eb" providerId="ADAL" clId="{654B4E85-6FCD-4D72-916B-B0309CDC3C7E}" dt="2026-09-30T06:07:28.419" v="759" actId="27636"/>
          <ac:spMkLst>
            <pc:docMk/>
            <pc:sldMk cId="2316098681" sldId="8635"/>
            <ac:spMk id="11" creationId="{46F03505-4D30-E3F6-765C-422686E786E6}"/>
          </ac:spMkLst>
        </pc:spChg>
        <pc:spChg chg="mod">
          <ac:chgData name="Marek Grabski" userId="d5099dab-07a1-435b-b4bc-8435bc4489eb" providerId="ADAL" clId="{654B4E85-6FCD-4D72-916B-B0309CDC3C7E}" dt="2026-09-30T07:00:42.016" v="2067" actId="1076"/>
          <ac:spMkLst>
            <pc:docMk/>
            <pc:sldMk cId="2316098681" sldId="8635"/>
            <ac:spMk id="12" creationId="{75E00C82-80D9-33BC-922A-C1A77FF0EB66}"/>
          </ac:spMkLst>
        </pc:spChg>
        <pc:spChg chg="add mod">
          <ac:chgData name="Marek Grabski" userId="d5099dab-07a1-435b-b4bc-8435bc4489eb" providerId="ADAL" clId="{654B4E85-6FCD-4D72-916B-B0309CDC3C7E}" dt="2026-09-30T07:01:23.967" v="2078" actId="1076"/>
          <ac:spMkLst>
            <pc:docMk/>
            <pc:sldMk cId="2316098681" sldId="8635"/>
            <ac:spMk id="13" creationId="{9A93A814-DB58-B77E-F577-443E1CEFF31B}"/>
          </ac:spMkLst>
        </pc:spChg>
        <pc:spChg chg="add mod">
          <ac:chgData name="Marek Grabski" userId="d5099dab-07a1-435b-b4bc-8435bc4489eb" providerId="ADAL" clId="{654B4E85-6FCD-4D72-916B-B0309CDC3C7E}" dt="2026-09-30T06:07:28.190" v="758"/>
          <ac:spMkLst>
            <pc:docMk/>
            <pc:sldMk cId="2316098681" sldId="8635"/>
            <ac:spMk id="17" creationId="{39A8C231-2446-8686-1E7B-411CB1D99B97}"/>
          </ac:spMkLst>
        </pc:spChg>
        <pc:spChg chg="add mod">
          <ac:chgData name="Marek Grabski" userId="d5099dab-07a1-435b-b4bc-8435bc4489eb" providerId="ADAL" clId="{654B4E85-6FCD-4D72-916B-B0309CDC3C7E}" dt="2026-09-30T06:07:28.190" v="758"/>
          <ac:spMkLst>
            <pc:docMk/>
            <pc:sldMk cId="2316098681" sldId="8635"/>
            <ac:spMk id="21" creationId="{D151FA6E-15AF-B575-AFA0-F9F9BD583758}"/>
          </ac:spMkLst>
        </pc:spChg>
        <pc:spChg chg="add mod">
          <ac:chgData name="Marek Grabski" userId="d5099dab-07a1-435b-b4bc-8435bc4489eb" providerId="ADAL" clId="{654B4E85-6FCD-4D72-916B-B0309CDC3C7E}" dt="2026-09-30T06:07:28.190" v="758"/>
          <ac:spMkLst>
            <pc:docMk/>
            <pc:sldMk cId="2316098681" sldId="8635"/>
            <ac:spMk id="24" creationId="{D3EA11E5-A816-9BFF-854E-12420FA34D41}"/>
          </ac:spMkLst>
        </pc:spChg>
        <pc:spChg chg="add mod">
          <ac:chgData name="Marek Grabski" userId="d5099dab-07a1-435b-b4bc-8435bc4489eb" providerId="ADAL" clId="{654B4E85-6FCD-4D72-916B-B0309CDC3C7E}" dt="2026-09-30T06:07:28.190" v="758"/>
          <ac:spMkLst>
            <pc:docMk/>
            <pc:sldMk cId="2316098681" sldId="8635"/>
            <ac:spMk id="28" creationId="{C1D7F414-78ED-3E59-5D98-96FE0B095A7B}"/>
          </ac:spMkLst>
        </pc:spChg>
        <pc:spChg chg="add mod">
          <ac:chgData name="Marek Grabski" userId="d5099dab-07a1-435b-b4bc-8435bc4489eb" providerId="ADAL" clId="{654B4E85-6FCD-4D72-916B-B0309CDC3C7E}" dt="2026-09-30T06:07:28.190" v="758"/>
          <ac:spMkLst>
            <pc:docMk/>
            <pc:sldMk cId="2316098681" sldId="8635"/>
            <ac:spMk id="31" creationId="{A6EB7BAA-3FA8-7352-957D-222ACE227C00}"/>
          </ac:spMkLst>
        </pc:spChg>
        <pc:spChg chg="add mod">
          <ac:chgData name="Marek Grabski" userId="d5099dab-07a1-435b-b4bc-8435bc4489eb" providerId="ADAL" clId="{654B4E85-6FCD-4D72-916B-B0309CDC3C7E}" dt="2026-09-30T06:07:28.190" v="758"/>
          <ac:spMkLst>
            <pc:docMk/>
            <pc:sldMk cId="2316098681" sldId="8635"/>
            <ac:spMk id="35" creationId="{54C2B003-97E8-E9CA-DFFE-730B0B2F72EF}"/>
          </ac:spMkLst>
        </pc:spChg>
        <pc:spChg chg="add mod">
          <ac:chgData name="Marek Grabski" userId="d5099dab-07a1-435b-b4bc-8435bc4489eb" providerId="ADAL" clId="{654B4E85-6FCD-4D72-916B-B0309CDC3C7E}" dt="2026-09-30T06:07:28.190" v="758"/>
          <ac:spMkLst>
            <pc:docMk/>
            <pc:sldMk cId="2316098681" sldId="8635"/>
            <ac:spMk id="44" creationId="{A9A68E56-B114-8E6F-1384-78EBD345241E}"/>
          </ac:spMkLst>
        </pc:spChg>
        <pc:spChg chg="add del mod topLvl">
          <ac:chgData name="Marek Grabski" userId="d5099dab-07a1-435b-b4bc-8435bc4489eb" providerId="ADAL" clId="{654B4E85-6FCD-4D72-916B-B0309CDC3C7E}" dt="2026-09-30T06:10:06.967" v="788" actId="478"/>
          <ac:spMkLst>
            <pc:docMk/>
            <pc:sldMk cId="2316098681" sldId="8635"/>
            <ac:spMk id="47" creationId="{0E603223-056F-1643-3148-FAC7BE4DF25C}"/>
          </ac:spMkLst>
        </pc:spChg>
        <pc:grpChg chg="mod">
          <ac:chgData name="Marek Grabski" userId="d5099dab-07a1-435b-b4bc-8435bc4489eb" providerId="ADAL" clId="{654B4E85-6FCD-4D72-916B-B0309CDC3C7E}" dt="2026-09-30T06:07:28.419" v="759" actId="27636"/>
          <ac:grpSpMkLst>
            <pc:docMk/>
            <pc:sldMk cId="2316098681" sldId="8635"/>
            <ac:grpSpMk id="6" creationId="{1EDF4B64-7511-3EAA-F555-E01B1F05F335}"/>
          </ac:grpSpMkLst>
        </pc:grpChg>
        <pc:grpChg chg="add del mod">
          <ac:chgData name="Marek Grabski" userId="d5099dab-07a1-435b-b4bc-8435bc4489eb" providerId="ADAL" clId="{654B4E85-6FCD-4D72-916B-B0309CDC3C7E}" dt="2026-09-30T06:10:06.967" v="788" actId="478"/>
          <ac:grpSpMkLst>
            <pc:docMk/>
            <pc:sldMk cId="2316098681" sldId="8635"/>
            <ac:grpSpMk id="7" creationId="{D2EA3CE1-27FE-6AD1-E6C5-C4EFF031AD46}"/>
          </ac:grpSpMkLst>
        </pc:grpChg>
        <pc:grpChg chg="mod">
          <ac:chgData name="Marek Grabski" userId="d5099dab-07a1-435b-b4bc-8435bc4489eb" providerId="ADAL" clId="{654B4E85-6FCD-4D72-916B-B0309CDC3C7E}" dt="2026-09-30T06:07:28.419" v="759" actId="27636"/>
          <ac:grpSpMkLst>
            <pc:docMk/>
            <pc:sldMk cId="2316098681" sldId="8635"/>
            <ac:grpSpMk id="8" creationId="{86F1DE64-80B0-DFF9-3115-9EB1C365B754}"/>
          </ac:grpSpMkLst>
        </pc:grpChg>
        <pc:grpChg chg="mod">
          <ac:chgData name="Marek Grabski" userId="d5099dab-07a1-435b-b4bc-8435bc4489eb" providerId="ADAL" clId="{654B4E85-6FCD-4D72-916B-B0309CDC3C7E}" dt="2026-09-30T06:07:28.419" v="759" actId="27636"/>
          <ac:grpSpMkLst>
            <pc:docMk/>
            <pc:sldMk cId="2316098681" sldId="8635"/>
            <ac:grpSpMk id="9" creationId="{A01186DD-FF88-D2AF-6652-91BDC182CF67}"/>
          </ac:grpSpMkLst>
        </pc:grpChg>
        <pc:grpChg chg="mod topLvl">
          <ac:chgData name="Marek Grabski" userId="d5099dab-07a1-435b-b4bc-8435bc4489eb" providerId="ADAL" clId="{654B4E85-6FCD-4D72-916B-B0309CDC3C7E}" dt="2026-09-30T06:10:06.967" v="788" actId="478"/>
          <ac:grpSpMkLst>
            <pc:docMk/>
            <pc:sldMk cId="2316098681" sldId="8635"/>
            <ac:grpSpMk id="48" creationId="{DFAC10C6-AFE1-2F18-4369-E4A1F21C93DF}"/>
          </ac:grpSpMkLst>
        </pc:grpChg>
      </pc:sldChg>
      <pc:sldChg chg="addSp delSp modSp add mod modAnim">
        <pc:chgData name="Marek Grabski" userId="d5099dab-07a1-435b-b4bc-8435bc4489eb" providerId="ADAL" clId="{654B4E85-6FCD-4D72-916B-B0309CDC3C7E}" dt="2026-10-02T07:09:37.663" v="5164"/>
        <pc:sldMkLst>
          <pc:docMk/>
          <pc:sldMk cId="4214522291" sldId="8636"/>
        </pc:sldMkLst>
        <pc:spChg chg="add mod">
          <ac:chgData name="Marek Grabski" userId="d5099dab-07a1-435b-b4bc-8435bc4489eb" providerId="ADAL" clId="{654B4E85-6FCD-4D72-916B-B0309CDC3C7E}" dt="2026-09-30T11:41:45.453" v="4390" actId="57"/>
          <ac:spMkLst>
            <pc:docMk/>
            <pc:sldMk cId="4214522291" sldId="8636"/>
            <ac:spMk id="9" creationId="{078C34E9-03F5-7336-E477-D8C0DCB445C0}"/>
          </ac:spMkLst>
        </pc:spChg>
        <pc:spChg chg="add mod">
          <ac:chgData name="Marek Grabski" userId="d5099dab-07a1-435b-b4bc-8435bc4489eb" providerId="ADAL" clId="{654B4E85-6FCD-4D72-916B-B0309CDC3C7E}" dt="2026-09-30T11:40:39.507" v="4332" actId="20577"/>
          <ac:spMkLst>
            <pc:docMk/>
            <pc:sldMk cId="4214522291" sldId="8636"/>
            <ac:spMk id="10" creationId="{1C4F706A-5E1F-7B6C-5D6B-407ADB6AF287}"/>
          </ac:spMkLst>
        </pc:spChg>
        <pc:spChg chg="add mod">
          <ac:chgData name="Marek Grabski" userId="d5099dab-07a1-435b-b4bc-8435bc4489eb" providerId="ADAL" clId="{654B4E85-6FCD-4D72-916B-B0309CDC3C7E}" dt="2026-09-30T06:10:41.176" v="789"/>
          <ac:spMkLst>
            <pc:docMk/>
            <pc:sldMk cId="4214522291" sldId="8636"/>
            <ac:spMk id="28" creationId="{772E23B7-94EF-9EA3-7C86-1DC4BC143219}"/>
          </ac:spMkLst>
        </pc:spChg>
        <pc:spChg chg="add mod">
          <ac:chgData name="Marek Grabski" userId="d5099dab-07a1-435b-b4bc-8435bc4489eb" providerId="ADAL" clId="{654B4E85-6FCD-4D72-916B-B0309CDC3C7E}" dt="2026-09-30T06:10:41.176" v="789"/>
          <ac:spMkLst>
            <pc:docMk/>
            <pc:sldMk cId="4214522291" sldId="8636"/>
            <ac:spMk id="34" creationId="{E7E11760-7FB5-9121-72C9-B69F3D8A445D}"/>
          </ac:spMkLst>
        </pc:spChg>
        <pc:spChg chg="add mod">
          <ac:chgData name="Marek Grabski" userId="d5099dab-07a1-435b-b4bc-8435bc4489eb" providerId="ADAL" clId="{654B4E85-6FCD-4D72-916B-B0309CDC3C7E}" dt="2026-09-30T06:10:41.176" v="789"/>
          <ac:spMkLst>
            <pc:docMk/>
            <pc:sldMk cId="4214522291" sldId="8636"/>
            <ac:spMk id="38" creationId="{04CA3534-9123-B608-82DA-94836F803F42}"/>
          </ac:spMkLst>
        </pc:spChg>
        <pc:spChg chg="add mod">
          <ac:chgData name="Marek Grabski" userId="d5099dab-07a1-435b-b4bc-8435bc4489eb" providerId="ADAL" clId="{654B4E85-6FCD-4D72-916B-B0309CDC3C7E}" dt="2026-09-30T06:10:41.176" v="789"/>
          <ac:spMkLst>
            <pc:docMk/>
            <pc:sldMk cId="4214522291" sldId="8636"/>
            <ac:spMk id="39" creationId="{F977D822-5591-AAC0-3E05-A2CCF39C7A63}"/>
          </ac:spMkLst>
        </pc:spChg>
        <pc:spChg chg="add mod">
          <ac:chgData name="Marek Grabski" userId="d5099dab-07a1-435b-b4bc-8435bc4489eb" providerId="ADAL" clId="{654B4E85-6FCD-4D72-916B-B0309CDC3C7E}" dt="2026-09-30T06:10:41.176" v="789"/>
          <ac:spMkLst>
            <pc:docMk/>
            <pc:sldMk cId="4214522291" sldId="8636"/>
            <ac:spMk id="43" creationId="{25C8C5FB-331F-721B-CC21-778949D6C858}"/>
          </ac:spMkLst>
        </pc:spChg>
        <pc:spChg chg="add mod">
          <ac:chgData name="Marek Grabski" userId="d5099dab-07a1-435b-b4bc-8435bc4489eb" providerId="ADAL" clId="{654B4E85-6FCD-4D72-916B-B0309CDC3C7E}" dt="2026-09-30T06:10:41.176" v="789"/>
          <ac:spMkLst>
            <pc:docMk/>
            <pc:sldMk cId="4214522291" sldId="8636"/>
            <ac:spMk id="45" creationId="{283AF070-20F0-7A07-0783-CF2048258DED}"/>
          </ac:spMkLst>
        </pc:spChg>
        <pc:spChg chg="add mod">
          <ac:chgData name="Marek Grabski" userId="d5099dab-07a1-435b-b4bc-8435bc4489eb" providerId="ADAL" clId="{654B4E85-6FCD-4D72-916B-B0309CDC3C7E}" dt="2026-09-30T06:10:41.176" v="789"/>
          <ac:spMkLst>
            <pc:docMk/>
            <pc:sldMk cId="4214522291" sldId="8636"/>
            <ac:spMk id="46" creationId="{0447724A-8C88-7E55-C08A-B7B0C6224E72}"/>
          </ac:spMkLst>
        </pc:spChg>
      </pc:sldChg>
      <pc:sldChg chg="addSp modSp add mod ord addAnim delAnim modAnim">
        <pc:chgData name="Marek Grabski" userId="d5099dab-07a1-435b-b4bc-8435bc4489eb" providerId="ADAL" clId="{654B4E85-6FCD-4D72-916B-B0309CDC3C7E}" dt="2026-10-02T07:08:34.131" v="5147"/>
        <pc:sldMkLst>
          <pc:docMk/>
          <pc:sldMk cId="3832154372" sldId="8637"/>
        </pc:sldMkLst>
        <pc:spChg chg="add mod">
          <ac:chgData name="Marek Grabski" userId="d5099dab-07a1-435b-b4bc-8435bc4489eb" providerId="ADAL" clId="{654B4E85-6FCD-4D72-916B-B0309CDC3C7E}" dt="2026-09-30T07:01:18.334" v="2077" actId="20577"/>
          <ac:spMkLst>
            <pc:docMk/>
            <pc:sldMk cId="3832154372" sldId="8637"/>
            <ac:spMk id="2" creationId="{6C1B1CDE-9915-56F0-26CC-D2A865CD2866}"/>
          </ac:spMkLst>
        </pc:spChg>
        <pc:spChg chg="add mod">
          <ac:chgData name="Marek Grabski" userId="d5099dab-07a1-435b-b4bc-8435bc4489eb" providerId="ADAL" clId="{654B4E85-6FCD-4D72-916B-B0309CDC3C7E}" dt="2026-09-30T07:51:22.927" v="3505" actId="20577"/>
          <ac:spMkLst>
            <pc:docMk/>
            <pc:sldMk cId="3832154372" sldId="8637"/>
            <ac:spMk id="6" creationId="{3774460E-341C-6B84-D6C6-51AFDA69BFE8}"/>
          </ac:spMkLst>
        </pc:spChg>
        <pc:spChg chg="add mod">
          <ac:chgData name="Marek Grabski" userId="d5099dab-07a1-435b-b4bc-8435bc4489eb" providerId="ADAL" clId="{654B4E85-6FCD-4D72-916B-B0309CDC3C7E}" dt="2026-09-30T07:52:10.674" v="3509" actId="1076"/>
          <ac:spMkLst>
            <pc:docMk/>
            <pc:sldMk cId="3832154372" sldId="8637"/>
            <ac:spMk id="8" creationId="{6AF39DC3-2E0B-7B22-77D1-383A8EC09A6C}"/>
          </ac:spMkLst>
        </pc:spChg>
        <pc:picChg chg="add mod">
          <ac:chgData name="Marek Grabski" userId="d5099dab-07a1-435b-b4bc-8435bc4489eb" providerId="ADAL" clId="{654B4E85-6FCD-4D72-916B-B0309CDC3C7E}" dt="2026-09-30T06:32:04.665" v="1111"/>
          <ac:picMkLst>
            <pc:docMk/>
            <pc:sldMk cId="3832154372" sldId="8637"/>
            <ac:picMk id="3" creationId="{411A5B2F-9FAA-7DDA-EF5E-8C5377011BCD}"/>
          </ac:picMkLst>
        </pc:picChg>
        <pc:picChg chg="add mod">
          <ac:chgData name="Marek Grabski" userId="d5099dab-07a1-435b-b4bc-8435bc4489eb" providerId="ADAL" clId="{654B4E85-6FCD-4D72-916B-B0309CDC3C7E}" dt="2026-09-30T07:50:54.848" v="3484" actId="1076"/>
          <ac:picMkLst>
            <pc:docMk/>
            <pc:sldMk cId="3832154372" sldId="8637"/>
            <ac:picMk id="5" creationId="{9F4F8F34-6C2D-EC30-4734-2CF3C22659F7}"/>
          </ac:picMkLst>
        </pc:picChg>
        <pc:cxnChg chg="add mod">
          <ac:chgData name="Marek Grabski" userId="d5099dab-07a1-435b-b4bc-8435bc4489eb" providerId="ADAL" clId="{654B4E85-6FCD-4D72-916B-B0309CDC3C7E}" dt="2026-09-30T11:45:04.724" v="4483" actId="692"/>
          <ac:cxnSpMkLst>
            <pc:docMk/>
            <pc:sldMk cId="3832154372" sldId="8637"/>
            <ac:cxnSpMk id="10" creationId="{44CCF9F5-2F30-D256-F566-20994E2F041E}"/>
          </ac:cxnSpMkLst>
        </pc:cxnChg>
      </pc:sldChg>
      <pc:sldChg chg="addSp delSp modSp add mod ord">
        <pc:chgData name="Marek Grabski" userId="d5099dab-07a1-435b-b4bc-8435bc4489eb" providerId="ADAL" clId="{654B4E85-6FCD-4D72-916B-B0309CDC3C7E}" dt="2026-09-30T11:38:54.027" v="4273" actId="14100"/>
        <pc:sldMkLst>
          <pc:docMk/>
          <pc:sldMk cId="2404913565" sldId="8638"/>
        </pc:sldMkLst>
        <pc:spChg chg="add del mod">
          <ac:chgData name="Marek Grabski" userId="d5099dab-07a1-435b-b4bc-8435bc4489eb" providerId="ADAL" clId="{654B4E85-6FCD-4D72-916B-B0309CDC3C7E}" dt="2026-09-30T06:33:56.813" v="1120" actId="478"/>
          <ac:spMkLst>
            <pc:docMk/>
            <pc:sldMk cId="2404913565" sldId="8638"/>
            <ac:spMk id="5" creationId="{731B1050-7A14-B24B-7C38-F7A36513E3C7}"/>
          </ac:spMkLst>
        </pc:spChg>
        <pc:spChg chg="add del mod">
          <ac:chgData name="Marek Grabski" userId="d5099dab-07a1-435b-b4bc-8435bc4489eb" providerId="ADAL" clId="{654B4E85-6FCD-4D72-916B-B0309CDC3C7E}" dt="2026-09-30T06:36:46.221" v="1145" actId="6549"/>
          <ac:spMkLst>
            <pc:docMk/>
            <pc:sldMk cId="2404913565" sldId="8638"/>
            <ac:spMk id="6" creationId="{0E69FECF-AA85-463D-A383-830FDBB7E615}"/>
          </ac:spMkLst>
        </pc:spChg>
        <pc:spChg chg="add del mod">
          <ac:chgData name="Marek Grabski" userId="d5099dab-07a1-435b-b4bc-8435bc4489eb" providerId="ADAL" clId="{654B4E85-6FCD-4D72-916B-B0309CDC3C7E}" dt="2026-09-30T06:33:56.813" v="1120" actId="478"/>
          <ac:spMkLst>
            <pc:docMk/>
            <pc:sldMk cId="2404913565" sldId="8638"/>
            <ac:spMk id="7" creationId="{B5385D9D-7B3A-0C37-B4CD-A6D8370086EF}"/>
          </ac:spMkLst>
        </pc:spChg>
        <pc:spChg chg="add del mod">
          <ac:chgData name="Marek Grabski" userId="d5099dab-07a1-435b-b4bc-8435bc4489eb" providerId="ADAL" clId="{654B4E85-6FCD-4D72-916B-B0309CDC3C7E}" dt="2026-09-30T06:33:56.813" v="1120" actId="478"/>
          <ac:spMkLst>
            <pc:docMk/>
            <pc:sldMk cId="2404913565" sldId="8638"/>
            <ac:spMk id="10" creationId="{3DFA8D20-5A40-D4C5-2D75-4EB9B1FA9352}"/>
          </ac:spMkLst>
        </pc:spChg>
        <pc:spChg chg="add del mod">
          <ac:chgData name="Marek Grabski" userId="d5099dab-07a1-435b-b4bc-8435bc4489eb" providerId="ADAL" clId="{654B4E85-6FCD-4D72-916B-B0309CDC3C7E}" dt="2026-09-30T06:33:56.813" v="1120" actId="478"/>
          <ac:spMkLst>
            <pc:docMk/>
            <pc:sldMk cId="2404913565" sldId="8638"/>
            <ac:spMk id="11" creationId="{E5A77795-2DE6-7D55-D83C-7A70C6CBA73A}"/>
          </ac:spMkLst>
        </pc:spChg>
        <pc:spChg chg="add mod">
          <ac:chgData name="Marek Grabski" userId="d5099dab-07a1-435b-b4bc-8435bc4489eb" providerId="ADAL" clId="{654B4E85-6FCD-4D72-916B-B0309CDC3C7E}" dt="2026-09-30T11:38:37.320" v="4269" actId="1076"/>
          <ac:spMkLst>
            <pc:docMk/>
            <pc:sldMk cId="2404913565" sldId="8638"/>
            <ac:spMk id="15" creationId="{7191F561-09CF-DF15-B7DF-2F226BAD45C5}"/>
          </ac:spMkLst>
        </pc:spChg>
        <pc:spChg chg="add mod">
          <ac:chgData name="Marek Grabski" userId="d5099dab-07a1-435b-b4bc-8435bc4489eb" providerId="ADAL" clId="{654B4E85-6FCD-4D72-916B-B0309CDC3C7E}" dt="2026-09-30T11:38:37.320" v="4269" actId="1076"/>
          <ac:spMkLst>
            <pc:docMk/>
            <pc:sldMk cId="2404913565" sldId="8638"/>
            <ac:spMk id="16" creationId="{88F8C19C-AF39-559F-3673-23BA7ECF197E}"/>
          </ac:spMkLst>
        </pc:spChg>
        <pc:spChg chg="add mod">
          <ac:chgData name="Marek Grabski" userId="d5099dab-07a1-435b-b4bc-8435bc4489eb" providerId="ADAL" clId="{654B4E85-6FCD-4D72-916B-B0309CDC3C7E}" dt="2026-09-30T11:38:37.320" v="4269" actId="1076"/>
          <ac:spMkLst>
            <pc:docMk/>
            <pc:sldMk cId="2404913565" sldId="8638"/>
            <ac:spMk id="17" creationId="{48D93586-DADC-4101-AD30-2B69BC735E5C}"/>
          </ac:spMkLst>
        </pc:spChg>
        <pc:spChg chg="mod">
          <ac:chgData name="Marek Grabski" userId="d5099dab-07a1-435b-b4bc-8435bc4489eb" providerId="ADAL" clId="{654B4E85-6FCD-4D72-916B-B0309CDC3C7E}" dt="2026-09-30T11:38:37.320" v="4269" actId="1076"/>
          <ac:spMkLst>
            <pc:docMk/>
            <pc:sldMk cId="2404913565" sldId="8638"/>
            <ac:spMk id="18" creationId="{AB4EDEE5-FFD6-8388-3E6C-8897E0348E11}"/>
          </ac:spMkLst>
        </pc:spChg>
        <pc:spChg chg="add mod">
          <ac:chgData name="Marek Grabski" userId="d5099dab-07a1-435b-b4bc-8435bc4489eb" providerId="ADAL" clId="{654B4E85-6FCD-4D72-916B-B0309CDC3C7E}" dt="2026-09-30T11:38:37.320" v="4269" actId="1076"/>
          <ac:spMkLst>
            <pc:docMk/>
            <pc:sldMk cId="2404913565" sldId="8638"/>
            <ac:spMk id="21" creationId="{527784DB-6064-D61D-F880-3AAD60150986}"/>
          </ac:spMkLst>
        </pc:spChg>
        <pc:grpChg chg="add del mod">
          <ac:chgData name="Marek Grabski" userId="d5099dab-07a1-435b-b4bc-8435bc4489eb" providerId="ADAL" clId="{654B4E85-6FCD-4D72-916B-B0309CDC3C7E}" dt="2026-09-30T11:38:37.320" v="4269" actId="1076"/>
          <ac:grpSpMkLst>
            <pc:docMk/>
            <pc:sldMk cId="2404913565" sldId="8638"/>
            <ac:grpSpMk id="8" creationId="{B157FDF2-E3EC-217E-00EC-A396330AD096}"/>
          </ac:grpSpMkLst>
        </pc:grpChg>
        <pc:grpChg chg="mod">
          <ac:chgData name="Marek Grabski" userId="d5099dab-07a1-435b-b4bc-8435bc4489eb" providerId="ADAL" clId="{654B4E85-6FCD-4D72-916B-B0309CDC3C7E}" dt="2026-09-30T11:38:37.320" v="4269" actId="1076"/>
          <ac:grpSpMkLst>
            <pc:docMk/>
            <pc:sldMk cId="2404913565" sldId="8638"/>
            <ac:grpSpMk id="12" creationId="{2CB0E6EB-107A-9B53-9D7E-9DF6F66069EA}"/>
          </ac:grpSpMkLst>
        </pc:grpChg>
        <pc:grpChg chg="mod">
          <ac:chgData name="Marek Grabski" userId="d5099dab-07a1-435b-b4bc-8435bc4489eb" providerId="ADAL" clId="{654B4E85-6FCD-4D72-916B-B0309CDC3C7E}" dt="2026-09-30T11:38:37.320" v="4269" actId="1076"/>
          <ac:grpSpMkLst>
            <pc:docMk/>
            <pc:sldMk cId="2404913565" sldId="8638"/>
            <ac:grpSpMk id="14" creationId="{A4BCDBA3-62F6-C2CC-4288-C7E08351919D}"/>
          </ac:grpSpMkLst>
        </pc:grpChg>
        <pc:picChg chg="add del mod ord">
          <ac:chgData name="Marek Grabski" userId="d5099dab-07a1-435b-b4bc-8435bc4489eb" providerId="ADAL" clId="{654B4E85-6FCD-4D72-916B-B0309CDC3C7E}" dt="2026-09-30T11:38:45.652" v="4272" actId="1076"/>
          <ac:picMkLst>
            <pc:docMk/>
            <pc:sldMk cId="2404913565" sldId="8638"/>
            <ac:picMk id="9" creationId="{0A02D4A5-6AC2-1B73-8371-C32AF0236FF4}"/>
          </ac:picMkLst>
        </pc:picChg>
        <pc:picChg chg="mod">
          <ac:chgData name="Marek Grabski" userId="d5099dab-07a1-435b-b4bc-8435bc4489eb" providerId="ADAL" clId="{654B4E85-6FCD-4D72-916B-B0309CDC3C7E}" dt="2026-09-30T11:38:37.320" v="4269" actId="1076"/>
          <ac:picMkLst>
            <pc:docMk/>
            <pc:sldMk cId="2404913565" sldId="8638"/>
            <ac:picMk id="19" creationId="{AB83A2C0-6459-93A2-CDD1-FB7EE6995903}"/>
          </ac:picMkLst>
        </pc:picChg>
        <pc:cxnChg chg="add mod">
          <ac:chgData name="Marek Grabski" userId="d5099dab-07a1-435b-b4bc-8435bc4489eb" providerId="ADAL" clId="{654B4E85-6FCD-4D72-916B-B0309CDC3C7E}" dt="2026-09-30T11:38:54.027" v="4273" actId="14100"/>
          <ac:cxnSpMkLst>
            <pc:docMk/>
            <pc:sldMk cId="2404913565" sldId="8638"/>
            <ac:cxnSpMk id="24" creationId="{61C7770C-07B3-F36A-5FC4-2F9994E32006}"/>
          </ac:cxnSpMkLst>
        </pc:cxnChg>
        <pc:cxnChg chg="add mod">
          <ac:chgData name="Marek Grabski" userId="d5099dab-07a1-435b-b4bc-8435bc4489eb" providerId="ADAL" clId="{654B4E85-6FCD-4D72-916B-B0309CDC3C7E}" dt="2026-09-30T11:38:16.180" v="4259" actId="208"/>
          <ac:cxnSpMkLst>
            <pc:docMk/>
            <pc:sldMk cId="2404913565" sldId="8638"/>
            <ac:cxnSpMk id="26" creationId="{5656FCEB-30F5-BBB1-8B67-2F6A7089E268}"/>
          </ac:cxnSpMkLst>
        </pc:cxnChg>
      </pc:sldChg>
      <pc:sldChg chg="addSp modSp add mod ord">
        <pc:chgData name="Marek Grabski" userId="d5099dab-07a1-435b-b4bc-8435bc4489eb" providerId="ADAL" clId="{654B4E85-6FCD-4D72-916B-B0309CDC3C7E}" dt="2026-10-02T07:00:23.423" v="5020" actId="14100"/>
        <pc:sldMkLst>
          <pc:docMk/>
          <pc:sldMk cId="1105995035" sldId="8639"/>
        </pc:sldMkLst>
        <pc:spChg chg="add mod">
          <ac:chgData name="Marek Grabski" userId="d5099dab-07a1-435b-b4bc-8435bc4489eb" providerId="ADAL" clId="{654B4E85-6FCD-4D72-916B-B0309CDC3C7E}" dt="2026-09-30T08:16:19.757" v="4093" actId="6549"/>
          <ac:spMkLst>
            <pc:docMk/>
            <pc:sldMk cId="1105995035" sldId="8639"/>
            <ac:spMk id="2" creationId="{B65CEE3B-C3A2-41D7-29AA-3F567B9F99DD}"/>
          </ac:spMkLst>
        </pc:spChg>
        <pc:spChg chg="add mod">
          <ac:chgData name="Marek Grabski" userId="d5099dab-07a1-435b-b4bc-8435bc4489eb" providerId="ADAL" clId="{654B4E85-6FCD-4D72-916B-B0309CDC3C7E}" dt="2026-10-02T07:00:23.423" v="5020" actId="14100"/>
          <ac:spMkLst>
            <pc:docMk/>
            <pc:sldMk cId="1105995035" sldId="8639"/>
            <ac:spMk id="3" creationId="{19F0317E-040F-5301-1134-8A9B3D7C5E55}"/>
          </ac:spMkLst>
        </pc:spChg>
      </pc:sldChg>
      <pc:sldChg chg="addSp delSp modSp add mod ord modAnim">
        <pc:chgData name="Marek Grabski" userId="d5099dab-07a1-435b-b4bc-8435bc4489eb" providerId="ADAL" clId="{654B4E85-6FCD-4D72-916B-B0309CDC3C7E}" dt="2026-10-02T07:09:25.316" v="5163"/>
        <pc:sldMkLst>
          <pc:docMk/>
          <pc:sldMk cId="2551376471" sldId="8642"/>
        </pc:sldMkLst>
        <pc:spChg chg="mod">
          <ac:chgData name="Marek Grabski" userId="d5099dab-07a1-435b-b4bc-8435bc4489eb" providerId="ADAL" clId="{654B4E85-6FCD-4D72-916B-B0309CDC3C7E}" dt="2026-09-30T07:01:02.359" v="2070" actId="115"/>
          <ac:spMkLst>
            <pc:docMk/>
            <pc:sldMk cId="2551376471" sldId="8642"/>
            <ac:spMk id="5" creationId="{05712EA1-33AB-84C0-E6AF-EC730DE99382}"/>
          </ac:spMkLst>
        </pc:spChg>
        <pc:spChg chg="mod">
          <ac:chgData name="Marek Grabski" userId="d5099dab-07a1-435b-b4bc-8435bc4489eb" providerId="ADAL" clId="{654B4E85-6FCD-4D72-916B-B0309CDC3C7E}" dt="2026-09-30T07:53:10.297" v="3526" actId="20577"/>
          <ac:spMkLst>
            <pc:docMk/>
            <pc:sldMk cId="2551376471" sldId="8642"/>
            <ac:spMk id="11" creationId="{CD7DD929-6D7F-1E73-1BD7-47C4DEFC2569}"/>
          </ac:spMkLst>
        </pc:spChg>
        <pc:spChg chg="add mod">
          <ac:chgData name="Marek Grabski" userId="d5099dab-07a1-435b-b4bc-8435bc4489eb" providerId="ADAL" clId="{654B4E85-6FCD-4D72-916B-B0309CDC3C7E}" dt="2026-09-30T06:59:55.728" v="2058"/>
          <ac:spMkLst>
            <pc:docMk/>
            <pc:sldMk cId="2551376471" sldId="8642"/>
            <ac:spMk id="14" creationId="{AA98C62B-7B14-0AB3-BA40-3FA47BAFD411}"/>
          </ac:spMkLst>
        </pc:spChg>
        <pc:spChg chg="add mod">
          <ac:chgData name="Marek Grabski" userId="d5099dab-07a1-435b-b4bc-8435bc4489eb" providerId="ADAL" clId="{654B4E85-6FCD-4D72-916B-B0309CDC3C7E}" dt="2026-09-30T06:59:55.728" v="2058"/>
          <ac:spMkLst>
            <pc:docMk/>
            <pc:sldMk cId="2551376471" sldId="8642"/>
            <ac:spMk id="15" creationId="{4D310621-1373-6FB9-D796-DF98DC82956C}"/>
          </ac:spMkLst>
        </pc:spChg>
        <pc:spChg chg="add mod">
          <ac:chgData name="Marek Grabski" userId="d5099dab-07a1-435b-b4bc-8435bc4489eb" providerId="ADAL" clId="{654B4E85-6FCD-4D72-916B-B0309CDC3C7E}" dt="2026-09-30T06:59:55.728" v="2058"/>
          <ac:spMkLst>
            <pc:docMk/>
            <pc:sldMk cId="2551376471" sldId="8642"/>
            <ac:spMk id="17" creationId="{C8FDDD9B-76BC-CE3E-9902-16EDEA4F2B5C}"/>
          </ac:spMkLst>
        </pc:spChg>
        <pc:spChg chg="add mod">
          <ac:chgData name="Marek Grabski" userId="d5099dab-07a1-435b-b4bc-8435bc4489eb" providerId="ADAL" clId="{654B4E85-6FCD-4D72-916B-B0309CDC3C7E}" dt="2026-09-30T06:59:55.728" v="2058"/>
          <ac:spMkLst>
            <pc:docMk/>
            <pc:sldMk cId="2551376471" sldId="8642"/>
            <ac:spMk id="23" creationId="{2D4AA4D9-D066-75AF-93C2-697A444D3919}"/>
          </ac:spMkLst>
        </pc:spChg>
        <pc:spChg chg="mod">
          <ac:chgData name="Marek Grabski" userId="d5099dab-07a1-435b-b4bc-8435bc4489eb" providerId="ADAL" clId="{654B4E85-6FCD-4D72-916B-B0309CDC3C7E}" dt="2026-10-02T07:09:13.988" v="5160" actId="164"/>
          <ac:spMkLst>
            <pc:docMk/>
            <pc:sldMk cId="2551376471" sldId="8642"/>
            <ac:spMk id="29" creationId="{BB9065C8-68B1-9F54-9C9C-B0C1C621DFB3}"/>
          </ac:spMkLst>
        </pc:spChg>
        <pc:spChg chg="mod">
          <ac:chgData name="Marek Grabski" userId="d5099dab-07a1-435b-b4bc-8435bc4489eb" providerId="ADAL" clId="{654B4E85-6FCD-4D72-916B-B0309CDC3C7E}" dt="2026-10-02T07:09:13.988" v="5160" actId="164"/>
          <ac:spMkLst>
            <pc:docMk/>
            <pc:sldMk cId="2551376471" sldId="8642"/>
            <ac:spMk id="31" creationId="{C0AEFE79-F4E9-22AF-CCE8-C25633641071}"/>
          </ac:spMkLst>
        </pc:spChg>
        <pc:spChg chg="mod">
          <ac:chgData name="Marek Grabski" userId="d5099dab-07a1-435b-b4bc-8435bc4489eb" providerId="ADAL" clId="{654B4E85-6FCD-4D72-916B-B0309CDC3C7E}" dt="2026-10-02T07:09:13.988" v="5160" actId="164"/>
          <ac:spMkLst>
            <pc:docMk/>
            <pc:sldMk cId="2551376471" sldId="8642"/>
            <ac:spMk id="35" creationId="{02648626-569F-50BE-B0D7-B2C802A29963}"/>
          </ac:spMkLst>
        </pc:spChg>
        <pc:spChg chg="mod">
          <ac:chgData name="Marek Grabski" userId="d5099dab-07a1-435b-b4bc-8435bc4489eb" providerId="ADAL" clId="{654B4E85-6FCD-4D72-916B-B0309CDC3C7E}" dt="2026-10-02T07:09:13.988" v="5160" actId="164"/>
          <ac:spMkLst>
            <pc:docMk/>
            <pc:sldMk cId="2551376471" sldId="8642"/>
            <ac:spMk id="40" creationId="{663929E8-BC7C-6DEB-3FCD-28D8106BA98D}"/>
          </ac:spMkLst>
        </pc:spChg>
        <pc:spChg chg="add mod">
          <ac:chgData name="Marek Grabski" userId="d5099dab-07a1-435b-b4bc-8435bc4489eb" providerId="ADAL" clId="{654B4E85-6FCD-4D72-916B-B0309CDC3C7E}" dt="2026-09-30T06:59:55.728" v="2058"/>
          <ac:spMkLst>
            <pc:docMk/>
            <pc:sldMk cId="2551376471" sldId="8642"/>
            <ac:spMk id="42" creationId="{A15EC830-BE4D-AC16-508E-C46B56F0858D}"/>
          </ac:spMkLst>
        </pc:spChg>
        <pc:spChg chg="add mod">
          <ac:chgData name="Marek Grabski" userId="d5099dab-07a1-435b-b4bc-8435bc4489eb" providerId="ADAL" clId="{654B4E85-6FCD-4D72-916B-B0309CDC3C7E}" dt="2026-09-30T06:59:55.728" v="2058"/>
          <ac:spMkLst>
            <pc:docMk/>
            <pc:sldMk cId="2551376471" sldId="8642"/>
            <ac:spMk id="44" creationId="{DC13CADB-FF33-C410-8C22-A68ED23C7677}"/>
          </ac:spMkLst>
        </pc:spChg>
        <pc:spChg chg="mod">
          <ac:chgData name="Marek Grabski" userId="d5099dab-07a1-435b-b4bc-8435bc4489eb" providerId="ADAL" clId="{654B4E85-6FCD-4D72-916B-B0309CDC3C7E}" dt="2026-10-02T07:09:13.988" v="5160" actId="164"/>
          <ac:spMkLst>
            <pc:docMk/>
            <pc:sldMk cId="2551376471" sldId="8642"/>
            <ac:spMk id="47" creationId="{B908F21C-CC08-2BDA-6415-0F386348FC11}"/>
          </ac:spMkLst>
        </pc:spChg>
        <pc:spChg chg="mod">
          <ac:chgData name="Marek Grabski" userId="d5099dab-07a1-435b-b4bc-8435bc4489eb" providerId="ADAL" clId="{654B4E85-6FCD-4D72-916B-B0309CDC3C7E}" dt="2026-10-02T07:09:13.988" v="5160" actId="164"/>
          <ac:spMkLst>
            <pc:docMk/>
            <pc:sldMk cId="2551376471" sldId="8642"/>
            <ac:spMk id="49" creationId="{C50B9F77-3A79-A5D1-6C62-D5E639B56490}"/>
          </ac:spMkLst>
        </pc:spChg>
        <pc:spChg chg="add mod">
          <ac:chgData name="Marek Grabski" userId="d5099dab-07a1-435b-b4bc-8435bc4489eb" providerId="ADAL" clId="{654B4E85-6FCD-4D72-916B-B0309CDC3C7E}" dt="2026-09-30T06:59:55.728" v="2058"/>
          <ac:spMkLst>
            <pc:docMk/>
            <pc:sldMk cId="2551376471" sldId="8642"/>
            <ac:spMk id="50" creationId="{6F10A897-6BA5-6F12-EF8C-D997C8739BEA}"/>
          </ac:spMkLst>
        </pc:spChg>
        <pc:spChg chg="mod">
          <ac:chgData name="Marek Grabski" userId="d5099dab-07a1-435b-b4bc-8435bc4489eb" providerId="ADAL" clId="{654B4E85-6FCD-4D72-916B-B0309CDC3C7E}" dt="2026-10-02T07:09:00.205" v="5155" actId="368"/>
          <ac:spMkLst>
            <pc:docMk/>
            <pc:sldMk cId="2551376471" sldId="8642"/>
            <ac:spMk id="51" creationId="{6A0C27AC-B808-B529-E968-8B8D8A835FA9}"/>
          </ac:spMkLst>
        </pc:spChg>
        <pc:spChg chg="mod">
          <ac:chgData name="Marek Grabski" userId="d5099dab-07a1-435b-b4bc-8435bc4489eb" providerId="ADAL" clId="{654B4E85-6FCD-4D72-916B-B0309CDC3C7E}" dt="2026-10-02T07:09:00.205" v="5155" actId="368"/>
          <ac:spMkLst>
            <pc:docMk/>
            <pc:sldMk cId="2551376471" sldId="8642"/>
            <ac:spMk id="52" creationId="{30FF3138-9E07-1549-8F44-E9568C2BE68D}"/>
          </ac:spMkLst>
        </pc:spChg>
        <pc:spChg chg="mod">
          <ac:chgData name="Marek Grabski" userId="d5099dab-07a1-435b-b4bc-8435bc4489eb" providerId="ADAL" clId="{654B4E85-6FCD-4D72-916B-B0309CDC3C7E}" dt="2026-10-02T07:09:00.205" v="5155" actId="368"/>
          <ac:spMkLst>
            <pc:docMk/>
            <pc:sldMk cId="2551376471" sldId="8642"/>
            <ac:spMk id="53" creationId="{2AAA69F7-152C-2DCC-376A-96D57D4001D2}"/>
          </ac:spMkLst>
        </pc:spChg>
        <pc:spChg chg="mod">
          <ac:chgData name="Marek Grabski" userId="d5099dab-07a1-435b-b4bc-8435bc4489eb" providerId="ADAL" clId="{654B4E85-6FCD-4D72-916B-B0309CDC3C7E}" dt="2026-10-02T07:09:13.988" v="5160" actId="164"/>
          <ac:spMkLst>
            <pc:docMk/>
            <pc:sldMk cId="2551376471" sldId="8642"/>
            <ac:spMk id="54" creationId="{A84BC97B-DF5E-1852-797A-AFCF4E423E82}"/>
          </ac:spMkLst>
        </pc:spChg>
        <pc:spChg chg="mod">
          <ac:chgData name="Marek Grabski" userId="d5099dab-07a1-435b-b4bc-8435bc4489eb" providerId="ADAL" clId="{654B4E85-6FCD-4D72-916B-B0309CDC3C7E}" dt="2026-10-02T07:09:13.988" v="5160" actId="164"/>
          <ac:spMkLst>
            <pc:docMk/>
            <pc:sldMk cId="2551376471" sldId="8642"/>
            <ac:spMk id="55" creationId="{A653B900-E1E7-6FD3-2E30-34A128D07FD6}"/>
          </ac:spMkLst>
        </pc:spChg>
        <pc:spChg chg="mod">
          <ac:chgData name="Marek Grabski" userId="d5099dab-07a1-435b-b4bc-8435bc4489eb" providerId="ADAL" clId="{654B4E85-6FCD-4D72-916B-B0309CDC3C7E}" dt="2026-10-02T07:09:13.988" v="5160" actId="164"/>
          <ac:spMkLst>
            <pc:docMk/>
            <pc:sldMk cId="2551376471" sldId="8642"/>
            <ac:spMk id="56" creationId="{8256EAA3-4F95-B530-F6AB-EC51F566DA1C}"/>
          </ac:spMkLst>
        </pc:spChg>
        <pc:spChg chg="add mod">
          <ac:chgData name="Marek Grabski" userId="d5099dab-07a1-435b-b4bc-8435bc4489eb" providerId="ADAL" clId="{654B4E85-6FCD-4D72-916B-B0309CDC3C7E}" dt="2026-10-02T07:09:00.205" v="5155" actId="368"/>
          <ac:spMkLst>
            <pc:docMk/>
            <pc:sldMk cId="2551376471" sldId="8642"/>
            <ac:spMk id="61" creationId="{D592AE51-7BE8-5A60-AB86-77F9A63F0384}"/>
          </ac:spMkLst>
        </pc:spChg>
        <pc:spChg chg="mod">
          <ac:chgData name="Marek Grabski" userId="d5099dab-07a1-435b-b4bc-8435bc4489eb" providerId="ADAL" clId="{654B4E85-6FCD-4D72-916B-B0309CDC3C7E}" dt="2026-10-02T07:09:13.988" v="5160" actId="164"/>
          <ac:spMkLst>
            <pc:docMk/>
            <pc:sldMk cId="2551376471" sldId="8642"/>
            <ac:spMk id="63" creationId="{347610D7-6F36-94DA-A076-3060E20D6A1C}"/>
          </ac:spMkLst>
        </pc:spChg>
        <pc:spChg chg="add mod">
          <ac:chgData name="Marek Grabski" userId="d5099dab-07a1-435b-b4bc-8435bc4489eb" providerId="ADAL" clId="{654B4E85-6FCD-4D72-916B-B0309CDC3C7E}" dt="2026-09-30T06:59:55.728" v="2058"/>
          <ac:spMkLst>
            <pc:docMk/>
            <pc:sldMk cId="2551376471" sldId="8642"/>
            <ac:spMk id="80" creationId="{4961913A-84E0-F8CC-D6B0-2A75A92C279E}"/>
          </ac:spMkLst>
        </pc:spChg>
        <pc:spChg chg="mod">
          <ac:chgData name="Marek Grabski" userId="d5099dab-07a1-435b-b4bc-8435bc4489eb" providerId="ADAL" clId="{654B4E85-6FCD-4D72-916B-B0309CDC3C7E}" dt="2026-10-02T07:09:00.205" v="5155" actId="368"/>
          <ac:spMkLst>
            <pc:docMk/>
            <pc:sldMk cId="2551376471" sldId="8642"/>
            <ac:spMk id="81" creationId="{D4E4EA92-D845-EEFF-3699-5C5420E9CE97}"/>
          </ac:spMkLst>
        </pc:spChg>
        <pc:spChg chg="mod">
          <ac:chgData name="Marek Grabski" userId="d5099dab-07a1-435b-b4bc-8435bc4489eb" providerId="ADAL" clId="{654B4E85-6FCD-4D72-916B-B0309CDC3C7E}" dt="2026-10-02T07:09:00.205" v="5155" actId="368"/>
          <ac:spMkLst>
            <pc:docMk/>
            <pc:sldMk cId="2551376471" sldId="8642"/>
            <ac:spMk id="82" creationId="{2826F6B6-DC7C-6137-9D96-25CD1BAFF6FE}"/>
          </ac:spMkLst>
        </pc:spChg>
        <pc:spChg chg="mod">
          <ac:chgData name="Marek Grabski" userId="d5099dab-07a1-435b-b4bc-8435bc4489eb" providerId="ADAL" clId="{654B4E85-6FCD-4D72-916B-B0309CDC3C7E}" dt="2026-10-02T07:09:00.205" v="5155" actId="368"/>
          <ac:spMkLst>
            <pc:docMk/>
            <pc:sldMk cId="2551376471" sldId="8642"/>
            <ac:spMk id="85" creationId="{1ECE1516-A811-558A-38C0-15E25F552BF5}"/>
          </ac:spMkLst>
        </pc:spChg>
        <pc:spChg chg="mod">
          <ac:chgData name="Marek Grabski" userId="d5099dab-07a1-435b-b4bc-8435bc4489eb" providerId="ADAL" clId="{654B4E85-6FCD-4D72-916B-B0309CDC3C7E}" dt="2026-10-02T07:09:00.205" v="5155" actId="368"/>
          <ac:spMkLst>
            <pc:docMk/>
            <pc:sldMk cId="2551376471" sldId="8642"/>
            <ac:spMk id="92" creationId="{7F864B2D-B990-5C76-4387-AC26A683583B}"/>
          </ac:spMkLst>
        </pc:spChg>
        <pc:spChg chg="mod">
          <ac:chgData name="Marek Grabski" userId="d5099dab-07a1-435b-b4bc-8435bc4489eb" providerId="ADAL" clId="{654B4E85-6FCD-4D72-916B-B0309CDC3C7E}" dt="2026-10-02T07:09:08.387" v="5159" actId="571"/>
          <ac:spMkLst>
            <pc:docMk/>
            <pc:sldMk cId="2551376471" sldId="8642"/>
            <ac:spMk id="102" creationId="{4E4AD785-7078-ADAF-2107-3F6058FF0521}"/>
          </ac:spMkLst>
        </pc:spChg>
        <pc:spChg chg="mod">
          <ac:chgData name="Marek Grabski" userId="d5099dab-07a1-435b-b4bc-8435bc4489eb" providerId="ADAL" clId="{654B4E85-6FCD-4D72-916B-B0309CDC3C7E}" dt="2026-10-02T07:09:08.387" v="5159" actId="571"/>
          <ac:spMkLst>
            <pc:docMk/>
            <pc:sldMk cId="2551376471" sldId="8642"/>
            <ac:spMk id="111" creationId="{344FDC3D-8D1D-A4AA-B27E-5D942C5F94EB}"/>
          </ac:spMkLst>
        </pc:spChg>
        <pc:spChg chg="mod">
          <ac:chgData name="Marek Grabski" userId="d5099dab-07a1-435b-b4bc-8435bc4489eb" providerId="ADAL" clId="{654B4E85-6FCD-4D72-916B-B0309CDC3C7E}" dt="2026-10-02T07:09:08.387" v="5159" actId="571"/>
          <ac:spMkLst>
            <pc:docMk/>
            <pc:sldMk cId="2551376471" sldId="8642"/>
            <ac:spMk id="113" creationId="{1D1D8459-250C-6E32-ACA0-A3FF9A93C5FC}"/>
          </ac:spMkLst>
        </pc:spChg>
        <pc:spChg chg="mod">
          <ac:chgData name="Marek Grabski" userId="d5099dab-07a1-435b-b4bc-8435bc4489eb" providerId="ADAL" clId="{654B4E85-6FCD-4D72-916B-B0309CDC3C7E}" dt="2026-10-02T07:09:08.387" v="5159" actId="571"/>
          <ac:spMkLst>
            <pc:docMk/>
            <pc:sldMk cId="2551376471" sldId="8642"/>
            <ac:spMk id="115" creationId="{82B981A5-5B41-4202-7B99-02AB73BC84FB}"/>
          </ac:spMkLst>
        </pc:spChg>
        <pc:spChg chg="mod">
          <ac:chgData name="Marek Grabski" userId="d5099dab-07a1-435b-b4bc-8435bc4489eb" providerId="ADAL" clId="{654B4E85-6FCD-4D72-916B-B0309CDC3C7E}" dt="2026-10-02T07:09:08.387" v="5159" actId="571"/>
          <ac:spMkLst>
            <pc:docMk/>
            <pc:sldMk cId="2551376471" sldId="8642"/>
            <ac:spMk id="121" creationId="{E33EB098-1EAE-A779-849A-B485714DD825}"/>
          </ac:spMkLst>
        </pc:spChg>
        <pc:spChg chg="mod">
          <ac:chgData name="Marek Grabski" userId="d5099dab-07a1-435b-b4bc-8435bc4489eb" providerId="ADAL" clId="{654B4E85-6FCD-4D72-916B-B0309CDC3C7E}" dt="2026-10-02T07:09:08.387" v="5159" actId="571"/>
          <ac:spMkLst>
            <pc:docMk/>
            <pc:sldMk cId="2551376471" sldId="8642"/>
            <ac:spMk id="125" creationId="{22973FF0-858D-B223-814A-9F60AC3FD589}"/>
          </ac:spMkLst>
        </pc:spChg>
        <pc:spChg chg="mod">
          <ac:chgData name="Marek Grabski" userId="d5099dab-07a1-435b-b4bc-8435bc4489eb" providerId="ADAL" clId="{654B4E85-6FCD-4D72-916B-B0309CDC3C7E}" dt="2026-10-02T07:09:08.387" v="5159" actId="571"/>
          <ac:spMkLst>
            <pc:docMk/>
            <pc:sldMk cId="2551376471" sldId="8642"/>
            <ac:spMk id="126" creationId="{B511132B-36C5-E25C-0BAD-C1466D65DD97}"/>
          </ac:spMkLst>
        </pc:spChg>
        <pc:spChg chg="mod">
          <ac:chgData name="Marek Grabski" userId="d5099dab-07a1-435b-b4bc-8435bc4489eb" providerId="ADAL" clId="{654B4E85-6FCD-4D72-916B-B0309CDC3C7E}" dt="2026-10-02T07:09:08.387" v="5159" actId="571"/>
          <ac:spMkLst>
            <pc:docMk/>
            <pc:sldMk cId="2551376471" sldId="8642"/>
            <ac:spMk id="129" creationId="{2073FD66-82E5-C508-6D72-86BF006A2CFA}"/>
          </ac:spMkLst>
        </pc:spChg>
        <pc:spChg chg="mod">
          <ac:chgData name="Marek Grabski" userId="d5099dab-07a1-435b-b4bc-8435bc4489eb" providerId="ADAL" clId="{654B4E85-6FCD-4D72-916B-B0309CDC3C7E}" dt="2026-10-02T07:09:08.387" v="5159" actId="571"/>
          <ac:spMkLst>
            <pc:docMk/>
            <pc:sldMk cId="2551376471" sldId="8642"/>
            <ac:spMk id="130" creationId="{9FFEDDBF-F4F4-8582-B543-000099565C11}"/>
          </ac:spMkLst>
        </pc:spChg>
        <pc:spChg chg="mod">
          <ac:chgData name="Marek Grabski" userId="d5099dab-07a1-435b-b4bc-8435bc4489eb" providerId="ADAL" clId="{654B4E85-6FCD-4D72-916B-B0309CDC3C7E}" dt="2026-10-02T07:09:08.387" v="5159" actId="571"/>
          <ac:spMkLst>
            <pc:docMk/>
            <pc:sldMk cId="2551376471" sldId="8642"/>
            <ac:spMk id="134" creationId="{AFE4A3A4-35F4-CF48-8038-C3C32F748520}"/>
          </ac:spMkLst>
        </pc:spChg>
        <pc:grpChg chg="add mod">
          <ac:chgData name="Marek Grabski" userId="d5099dab-07a1-435b-b4bc-8435bc4489eb" providerId="ADAL" clId="{654B4E85-6FCD-4D72-916B-B0309CDC3C7E}" dt="2026-10-02T07:09:06.053" v="5157" actId="164"/>
          <ac:grpSpMkLst>
            <pc:docMk/>
            <pc:sldMk cId="2551376471" sldId="8642"/>
            <ac:grpSpMk id="2" creationId="{B1E5D131-8C0C-078F-6263-2B5573D82EED}"/>
          </ac:grpSpMkLst>
        </pc:grpChg>
        <pc:grpChg chg="mod">
          <ac:chgData name="Marek Grabski" userId="d5099dab-07a1-435b-b4bc-8435bc4489eb" providerId="ADAL" clId="{654B4E85-6FCD-4D72-916B-B0309CDC3C7E}" dt="2026-10-02T07:09:00.732" v="5156" actId="1076"/>
          <ac:grpSpMkLst>
            <pc:docMk/>
            <pc:sldMk cId="2551376471" sldId="8642"/>
            <ac:grpSpMk id="8" creationId="{9C26B511-EB7E-4E86-38F2-A2C5196E9D3C}"/>
          </ac:grpSpMkLst>
        </pc:grpChg>
        <pc:grpChg chg="mod">
          <ac:chgData name="Marek Grabski" userId="d5099dab-07a1-435b-b4bc-8435bc4489eb" providerId="ADAL" clId="{654B4E85-6FCD-4D72-916B-B0309CDC3C7E}" dt="2026-10-02T07:09:06.053" v="5157" actId="164"/>
          <ac:grpSpMkLst>
            <pc:docMk/>
            <pc:sldMk cId="2551376471" sldId="8642"/>
            <ac:grpSpMk id="9" creationId="{9083DCF4-F884-1F43-5C8A-4B345CE29343}"/>
          </ac:grpSpMkLst>
        </pc:grpChg>
        <pc:cxnChg chg="mod">
          <ac:chgData name="Marek Grabski" userId="d5099dab-07a1-435b-b4bc-8435bc4489eb" providerId="ADAL" clId="{654B4E85-6FCD-4D72-916B-B0309CDC3C7E}" dt="2026-10-02T07:09:06.053" v="5157" actId="164"/>
          <ac:cxnSpMkLst>
            <pc:docMk/>
            <pc:sldMk cId="2551376471" sldId="8642"/>
            <ac:cxnSpMk id="7" creationId="{B4B6894E-88F7-536F-3839-F9CFE04BC686}"/>
          </ac:cxnSpMkLst>
        </pc:cxnChg>
      </pc:sldChg>
      <pc:sldChg chg="add">
        <pc:chgData name="Marek Grabski" userId="d5099dab-07a1-435b-b4bc-8435bc4489eb" providerId="ADAL" clId="{654B4E85-6FCD-4D72-916B-B0309CDC3C7E}" dt="2026-09-30T11:48:42.675" v="4561"/>
        <pc:sldMkLst>
          <pc:docMk/>
          <pc:sldMk cId="326683419" sldId="8643"/>
        </pc:sldMkLst>
      </pc:sldChg>
      <pc:sldMasterChg chg="delSldLayout">
        <pc:chgData name="Marek Grabski" userId="d5099dab-07a1-435b-b4bc-8435bc4489eb" providerId="ADAL" clId="{654B4E85-6FCD-4D72-916B-B0309CDC3C7E}" dt="2026-09-30T06:06:37.189" v="755" actId="47"/>
        <pc:sldMasterMkLst>
          <pc:docMk/>
          <pc:sldMasterMk cId="4230557473"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650" cy="4905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08413" y="0"/>
            <a:ext cx="2914650" cy="490538"/>
          </a:xfrm>
          <a:prstGeom prst="rect">
            <a:avLst/>
          </a:prstGeom>
        </p:spPr>
        <p:txBody>
          <a:bodyPr vert="horz" lIns="91440" tIns="45720" rIns="91440" bIns="45720" rtlCol="0"/>
          <a:lstStyle>
            <a:lvl1pPr algn="r">
              <a:defRPr sz="1200"/>
            </a:lvl1pPr>
          </a:lstStyle>
          <a:p>
            <a:fld id="{50AD1ED5-8C2D-4246-A2E9-8515948A2B83}" type="datetimeFigureOut">
              <a:rPr lang="en-GB" smtClean="0"/>
              <a:t>02/10/2026</a:t>
            </a:fld>
            <a:endParaRPr lang="en-GB"/>
          </a:p>
        </p:txBody>
      </p:sp>
      <p:sp>
        <p:nvSpPr>
          <p:cNvPr id="4" name="Footer Placeholder 3"/>
          <p:cNvSpPr>
            <a:spLocks noGrp="1"/>
          </p:cNvSpPr>
          <p:nvPr>
            <p:ph type="ftr" sz="quarter" idx="2"/>
          </p:nvPr>
        </p:nvSpPr>
        <p:spPr>
          <a:xfrm>
            <a:off x="0" y="9283700"/>
            <a:ext cx="2914650" cy="49053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08413" y="9283700"/>
            <a:ext cx="2914650" cy="490538"/>
          </a:xfrm>
          <a:prstGeom prst="rect">
            <a:avLst/>
          </a:prstGeom>
        </p:spPr>
        <p:txBody>
          <a:bodyPr vert="horz" lIns="91440" tIns="45720" rIns="91440" bIns="45720" rtlCol="0" anchor="b"/>
          <a:lstStyle>
            <a:lvl1pPr algn="r">
              <a:defRPr sz="1200"/>
            </a:lvl1pPr>
          </a:lstStyle>
          <a:p>
            <a:fld id="{6100E6ED-6418-42C0-A42F-E69419799453}" type="slidenum">
              <a:rPr lang="en-GB" smtClean="0"/>
              <a:t>‹#›</a:t>
            </a:fld>
            <a:endParaRPr lang="en-GB"/>
          </a:p>
        </p:txBody>
      </p:sp>
    </p:spTree>
    <p:extLst>
      <p:ext uri="{BB962C8B-B14F-4D97-AF65-F5344CB8AC3E}">
        <p14:creationId xmlns:p14="http://schemas.microsoft.com/office/powerpoint/2010/main" val="1477596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CD93D0AE-253A-0841-99E6-ED326168C812}" type="datetimeFigureOut">
              <a:rPr lang="sv-SE" smtClean="0"/>
              <a:t>2026-10-02</a:t>
            </a:fld>
            <a:endParaRPr lang="sv-SE"/>
          </a:p>
        </p:txBody>
      </p:sp>
      <p:sp>
        <p:nvSpPr>
          <p:cNvPr id="4" name="Platshållare för bildobjekt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8241F5DC-E62E-1741-B9C7-0404885C399A}" type="slidenum">
              <a:rPr lang="sv-SE" smtClean="0"/>
              <a:t>‹#›</a:t>
            </a:fld>
            <a:endParaRPr lang="sv-SE"/>
          </a:p>
        </p:txBody>
      </p:sp>
    </p:spTree>
    <p:extLst>
      <p:ext uri="{BB962C8B-B14F-4D97-AF65-F5344CB8AC3E}">
        <p14:creationId xmlns:p14="http://schemas.microsoft.com/office/powerpoint/2010/main" val="1531253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aven Pro Medium"/>
              </a:rPr>
              <a:t>Phase 1: Summary of results for local and distributed pumping speed measurements (2024), </a:t>
            </a:r>
            <a:br>
              <a:rPr lang="en-US"/>
            </a:br>
            <a:r>
              <a:rPr lang="en-US">
                <a:latin typeface="Maven Pro Medium"/>
              </a:rPr>
              <a:t>Phase 2: Out of tunnel installation in 2025: the ports were NEG coated chamber was sent to remove the coating. Another chamber was tested but we struggled with activation temperature distribution. A dummy chamber (without ports) was tested - was OK chamber activated. The final after removing the coating did not activate at all. </a:t>
            </a:r>
            <a:endParaRPr lang="en-SE"/>
          </a:p>
        </p:txBody>
      </p:sp>
      <p:sp>
        <p:nvSpPr>
          <p:cNvPr id="4" name="Slide Number Placeholder 3"/>
          <p:cNvSpPr>
            <a:spLocks noGrp="1"/>
          </p:cNvSpPr>
          <p:nvPr>
            <p:ph type="sldNum" sz="quarter" idx="5"/>
          </p:nvPr>
        </p:nvSpPr>
        <p:spPr/>
        <p:txBody>
          <a:bodyPr/>
          <a:lstStyle/>
          <a:p>
            <a:fld id="{8241F5DC-E62E-1741-B9C7-0404885C399A}" type="slidenum">
              <a:rPr lang="sv-SE" smtClean="0"/>
              <a:t>14</a:t>
            </a:fld>
            <a:endParaRPr lang="sv-SE"/>
          </a:p>
        </p:txBody>
      </p:sp>
    </p:spTree>
    <p:extLst>
      <p:ext uri="{BB962C8B-B14F-4D97-AF65-F5344CB8AC3E}">
        <p14:creationId xmlns:p14="http://schemas.microsoft.com/office/powerpoint/2010/main" val="1384266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474747"/>
                </a:solidFill>
              </a:rPr>
              <a:t>〖Ratio〗_(VC-1, CO)= 70,000</a:t>
            </a:r>
            <a:endParaRPr lang="en-US"/>
          </a:p>
          <a:p>
            <a:r>
              <a:rPr lang="en-US" b="1">
                <a:solidFill>
                  <a:srgbClr val="474747"/>
                </a:solidFill>
              </a:rPr>
              <a:t>〖Ratio〗_(VC-1, H2)= 1,070</a:t>
            </a:r>
            <a:endParaRPr lang="en-US"/>
          </a:p>
          <a:p>
            <a:r>
              <a:rPr lang="en-US" b="1">
                <a:solidFill>
                  <a:srgbClr val="474747"/>
                </a:solidFill>
              </a:rPr>
              <a:t>〖Ratio〗_(VC-9,VC10)= N/A</a:t>
            </a:r>
            <a:endParaRPr lang="en-US"/>
          </a:p>
          <a:p>
            <a:endParaRPr lang="en-US" b="1">
              <a:solidFill>
                <a:srgbClr val="474747"/>
              </a:solidFill>
              <a:ea typeface="Calibri"/>
              <a:cs typeface="Calibri"/>
            </a:endParaRPr>
          </a:p>
          <a:p>
            <a:endParaRPr lang="en-US" b="1">
              <a:solidFill>
                <a:srgbClr val="474747"/>
              </a:solidFill>
              <a:ea typeface="Calibri"/>
              <a:cs typeface="Calibri"/>
            </a:endParaRPr>
          </a:p>
        </p:txBody>
      </p:sp>
      <p:sp>
        <p:nvSpPr>
          <p:cNvPr id="4" name="Slide Number Placeholder 3"/>
          <p:cNvSpPr>
            <a:spLocks noGrp="1"/>
          </p:cNvSpPr>
          <p:nvPr>
            <p:ph type="sldNum" sz="quarter" idx="5"/>
          </p:nvPr>
        </p:nvSpPr>
        <p:spPr/>
        <p:txBody>
          <a:bodyPr/>
          <a:lstStyle/>
          <a:p>
            <a:fld id="{8241F5DC-E62E-1741-B9C7-0404885C399A}" type="slidenum">
              <a:rPr lang="sv-SE" smtClean="0"/>
              <a:t>32</a:t>
            </a:fld>
            <a:endParaRPr lang="sv-SE"/>
          </a:p>
        </p:txBody>
      </p:sp>
    </p:spTree>
    <p:extLst>
      <p:ext uri="{BB962C8B-B14F-4D97-AF65-F5344CB8AC3E}">
        <p14:creationId xmlns:p14="http://schemas.microsoft.com/office/powerpoint/2010/main" val="24243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Tests were done on a dummy chamber (without lateral ports) and we could measure high pressure ratio at the ends (chamber was activated). Chamber was activated using nominal activation procedure, if uniform baking/activation is used for the whole assembly the chamber was activating much less. </a:t>
            </a:r>
          </a:p>
        </p:txBody>
      </p:sp>
      <p:sp>
        <p:nvSpPr>
          <p:cNvPr id="4" name="Slide Number Placeholder 3"/>
          <p:cNvSpPr>
            <a:spLocks noGrp="1"/>
          </p:cNvSpPr>
          <p:nvPr>
            <p:ph type="sldNum" sz="quarter" idx="5"/>
          </p:nvPr>
        </p:nvSpPr>
        <p:spPr/>
        <p:txBody>
          <a:bodyPr/>
          <a:lstStyle/>
          <a:p>
            <a:fld id="{8241F5DC-E62E-1741-B9C7-0404885C399A}" type="slidenum">
              <a:rPr lang="sv-SE" smtClean="0"/>
              <a:t>35</a:t>
            </a:fld>
            <a:endParaRPr lang="sv-SE"/>
          </a:p>
        </p:txBody>
      </p:sp>
    </p:spTree>
    <p:extLst>
      <p:ext uri="{BB962C8B-B14F-4D97-AF65-F5344CB8AC3E}">
        <p14:creationId xmlns:p14="http://schemas.microsoft.com/office/powerpoint/2010/main" val="3384000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title">
    <p:bg>
      <p:bgPr>
        <a:solidFill>
          <a:schemeClr val="tx2"/>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5" name="Rubrik 11">
            <a:extLst>
              <a:ext uri="{FF2B5EF4-FFF2-40B4-BE49-F238E27FC236}">
                <a16:creationId xmlns:a16="http://schemas.microsoft.com/office/drawing/2014/main" id="{0387F07B-9515-8D4E-A517-8B201A648F5B}"/>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Tree>
    <p:extLst>
      <p:ext uri="{BB962C8B-B14F-4D97-AF65-F5344CB8AC3E}">
        <p14:creationId xmlns:p14="http://schemas.microsoft.com/office/powerpoint/2010/main" val="301904764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text on dark blue">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4583113" y="3429000"/>
            <a:ext cx="7841539" cy="3272221"/>
          </a:xfrm>
          <a:prstGeom prst="rect">
            <a:avLst/>
          </a:prstGeom>
        </p:spPr>
      </p:pic>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4" name="Rubrik 3">
            <a:extLst>
              <a:ext uri="{FF2B5EF4-FFF2-40B4-BE49-F238E27FC236}">
                <a16:creationId xmlns:a16="http://schemas.microsoft.com/office/drawing/2014/main" id="{519880DC-796D-80AC-6183-EF1E7A8A6822}"/>
              </a:ext>
            </a:extLst>
          </p:cNvPr>
          <p:cNvSpPr>
            <a:spLocks noGrp="1"/>
          </p:cNvSpPr>
          <p:nvPr>
            <p:ph type="title"/>
          </p:nvPr>
        </p:nvSpPr>
        <p:spPr>
          <a:xfrm>
            <a:off x="838200" y="2170930"/>
            <a:ext cx="10515600" cy="1754326"/>
          </a:xfrm>
        </p:spPr>
        <p:txBody>
          <a:bodyPr>
            <a:spAutoFit/>
          </a:bodyPr>
          <a:lstStyle>
            <a:lvl1pPr algn="ctr">
              <a:defRPr sz="6000" baseline="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39933576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 text on whit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10485620" y="0"/>
            <a:ext cx="1706380" cy="6858000"/>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CB0FA37E-C0E5-0971-1585-8CD06DCFE59E}"/>
              </a:ext>
            </a:extLst>
          </p:cNvPr>
          <p:cNvSpPr>
            <a:spLocks noGrp="1"/>
          </p:cNvSpPr>
          <p:nvPr>
            <p:ph type="title" hasCustomPrompt="1"/>
          </p:nvPr>
        </p:nvSpPr>
        <p:spPr>
          <a:xfrm>
            <a:off x="838200" y="365125"/>
            <a:ext cx="9085521" cy="1325563"/>
          </a:xfrm>
        </p:spPr>
        <p:txBody>
          <a:bodyPr/>
          <a:lstStyle>
            <a:lvl1pPr>
              <a:defRPr baseline="0">
                <a:solidFill>
                  <a:srgbClr val="000000"/>
                </a:solidFill>
              </a:defRPr>
            </a:lvl1pPr>
          </a:lstStyle>
          <a:p>
            <a:r>
              <a:rPr lang="sv-SE"/>
              <a:t>Klicka här för att ändra mall för rubrikformat</a:t>
            </a:r>
          </a:p>
        </p:txBody>
      </p:sp>
      <p:sp>
        <p:nvSpPr>
          <p:cNvPr id="5" name="Platshållare för text 8">
            <a:extLst>
              <a:ext uri="{FF2B5EF4-FFF2-40B4-BE49-F238E27FC236}">
                <a16:creationId xmlns:a16="http://schemas.microsoft.com/office/drawing/2014/main" id="{E4320BBD-9AA7-DDEA-436C-D92FE8ADA42E}"/>
              </a:ext>
            </a:extLst>
          </p:cNvPr>
          <p:cNvSpPr>
            <a:spLocks noGrp="1"/>
          </p:cNvSpPr>
          <p:nvPr>
            <p:ph type="body" sz="quarter" idx="11"/>
          </p:nvPr>
        </p:nvSpPr>
        <p:spPr>
          <a:xfrm>
            <a:off x="838200" y="1825200"/>
            <a:ext cx="9085521" cy="4352400"/>
          </a:xfrm>
        </p:spPr>
        <p:txBody>
          <a:bodyPr/>
          <a:lstStyle>
            <a:lvl1pPr marL="228600" indent="-228600">
              <a:buFont typeface="Wingdings" panose="05000000000000000000" pitchFamily="2" charset="2"/>
              <a:buChar char="q"/>
              <a:defRPr baseline="0">
                <a:solidFill>
                  <a:srgbClr val="000000"/>
                </a:solidFill>
              </a:defRPr>
            </a:lvl1pPr>
            <a:lvl2pPr marL="685800" indent="-228600">
              <a:buFont typeface="Wingdings" panose="05000000000000000000" pitchFamily="2" charset="2"/>
              <a:buChar char="q"/>
              <a:defRPr baseline="0">
                <a:solidFill>
                  <a:srgbClr val="000000"/>
                </a:solidFill>
              </a:defRPr>
            </a:lvl2pPr>
            <a:lvl3pPr marL="1143000" indent="-228600">
              <a:buFont typeface="Wingdings" panose="05000000000000000000" pitchFamily="2" charset="2"/>
              <a:buChar char="q"/>
              <a:defRPr baseline="0">
                <a:solidFill>
                  <a:srgbClr val="000000"/>
                </a:solidFill>
              </a:defRPr>
            </a:lvl3pPr>
            <a:lvl4pPr marL="1600200" indent="-228600">
              <a:buFont typeface="Wingdings" panose="05000000000000000000" pitchFamily="2" charset="2"/>
              <a:buChar char="q"/>
              <a:defRPr baseline="0">
                <a:solidFill>
                  <a:srgbClr val="000000"/>
                </a:solidFill>
              </a:defRPr>
            </a:lvl4pPr>
            <a:lvl5pPr marL="2057400" indent="-228600">
              <a:buFont typeface="Wingdings" panose="05000000000000000000" pitchFamily="2" charset="2"/>
              <a:buChar char="q"/>
              <a:defRPr baseline="0">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1276908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 text on white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b="1"/>
              <a:t>NSLS II-MAX IV Workshop</a:t>
            </a:r>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6983A65E-6342-9B97-A3EC-31148331E79F}"/>
              </a:ext>
            </a:extLst>
          </p:cNvPr>
          <p:cNvSpPr>
            <a:spLocks noGrp="1"/>
          </p:cNvSpPr>
          <p:nvPr>
            <p:ph type="title"/>
          </p:nvPr>
        </p:nvSpPr>
        <p:spPr>
          <a:xfrm>
            <a:off x="838200" y="365125"/>
            <a:ext cx="10481930" cy="1325563"/>
          </a:xfrm>
        </p:spPr>
        <p:txBody>
          <a:bodyPr/>
          <a:lstStyle>
            <a:lvl1pPr>
              <a:defRPr baseline="0">
                <a:solidFill>
                  <a:srgbClr val="000000"/>
                </a:solidFill>
              </a:defRPr>
            </a:lvl1pPr>
          </a:lstStyle>
          <a:p>
            <a:r>
              <a:rPr lang="sv-SE"/>
              <a:t>Klicka här för att ändra mall för rubrikformat</a:t>
            </a:r>
          </a:p>
        </p:txBody>
      </p:sp>
      <p:sp>
        <p:nvSpPr>
          <p:cNvPr id="6" name="Platshållare för text 8">
            <a:extLst>
              <a:ext uri="{FF2B5EF4-FFF2-40B4-BE49-F238E27FC236}">
                <a16:creationId xmlns:a16="http://schemas.microsoft.com/office/drawing/2014/main" id="{E0AB5566-6C50-2E2E-E529-0F7BC6B33EF2}"/>
              </a:ext>
            </a:extLst>
          </p:cNvPr>
          <p:cNvSpPr>
            <a:spLocks noGrp="1"/>
          </p:cNvSpPr>
          <p:nvPr>
            <p:ph type="body" sz="quarter" idx="11"/>
          </p:nvPr>
        </p:nvSpPr>
        <p:spPr>
          <a:xfrm>
            <a:off x="838200" y="1825200"/>
            <a:ext cx="10481930" cy="3973653"/>
          </a:xfrm>
        </p:spPr>
        <p:txBody>
          <a:bodyPr/>
          <a:lstStyle>
            <a:lvl1pPr marL="228600" indent="-228600">
              <a:buFont typeface="Wingdings" panose="05000000000000000000" pitchFamily="2" charset="2"/>
              <a:buChar char="q"/>
              <a:defRPr baseline="0">
                <a:solidFill>
                  <a:srgbClr val="000000"/>
                </a:solidFill>
              </a:defRPr>
            </a:lvl1pPr>
            <a:lvl2pPr marL="685800" indent="-228600">
              <a:buFont typeface="Wingdings" panose="05000000000000000000" pitchFamily="2" charset="2"/>
              <a:buChar char="q"/>
              <a:defRPr baseline="0">
                <a:solidFill>
                  <a:srgbClr val="000000"/>
                </a:solidFill>
              </a:defRPr>
            </a:lvl2pPr>
            <a:lvl3pPr marL="1143000" indent="-228600">
              <a:buFont typeface="Wingdings" panose="05000000000000000000" pitchFamily="2" charset="2"/>
              <a:buChar char="q"/>
              <a:defRPr baseline="0">
                <a:solidFill>
                  <a:srgbClr val="000000"/>
                </a:solidFill>
              </a:defRPr>
            </a:lvl3pPr>
            <a:lvl4pPr marL="1600200" indent="-228600">
              <a:buFont typeface="Wingdings" panose="05000000000000000000" pitchFamily="2" charset="2"/>
              <a:buChar char="q"/>
              <a:defRPr baseline="0">
                <a:solidFill>
                  <a:srgbClr val="000000"/>
                </a:solidFill>
              </a:defRPr>
            </a:lvl4pPr>
            <a:lvl5pPr marL="2057400" indent="-228600">
              <a:buFont typeface="Wingdings" panose="05000000000000000000" pitchFamily="2" charset="2"/>
              <a:buChar char="q"/>
              <a:defRPr baseline="0">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TextBox 8"/>
          <p:cNvSpPr txBox="1"/>
          <p:nvPr userDrawn="1"/>
        </p:nvSpPr>
        <p:spPr>
          <a:xfrm>
            <a:off x="156755" y="6272347"/>
            <a:ext cx="1479251" cy="369332"/>
          </a:xfrm>
          <a:prstGeom prst="rect">
            <a:avLst/>
          </a:prstGeom>
          <a:noFill/>
        </p:spPr>
        <p:txBody>
          <a:bodyPr wrap="none" rtlCol="0">
            <a:spAutoFit/>
          </a:bodyPr>
          <a:lstStyle/>
          <a:p>
            <a:r>
              <a:rPr lang="en-GB" b="1">
                <a:solidFill>
                  <a:schemeClr val="bg1"/>
                </a:solidFill>
              </a:rPr>
              <a:t>October 2026</a:t>
            </a:r>
          </a:p>
        </p:txBody>
      </p:sp>
      <p:sp>
        <p:nvSpPr>
          <p:cNvPr id="7" name="Slide Number Placeholder 6">
            <a:extLst>
              <a:ext uri="{FF2B5EF4-FFF2-40B4-BE49-F238E27FC236}">
                <a16:creationId xmlns:a16="http://schemas.microsoft.com/office/drawing/2014/main" id="{8099E2B9-33C2-36C6-4DF3-FA15292DC5F4}"/>
              </a:ext>
            </a:extLst>
          </p:cNvPr>
          <p:cNvSpPr>
            <a:spLocks noGrp="1"/>
          </p:cNvSpPr>
          <p:nvPr>
            <p:ph type="sldNum" sz="quarter" idx="14"/>
          </p:nvPr>
        </p:nvSpPr>
        <p:spPr>
          <a:xfrm>
            <a:off x="11238126" y="6492875"/>
            <a:ext cx="492512" cy="365125"/>
          </a:xfrm>
        </p:spPr>
        <p:txBody>
          <a:bodyPr/>
          <a:lstStyle>
            <a:lvl1pPr>
              <a:defRPr sz="1600">
                <a:solidFill>
                  <a:schemeClr val="bg1"/>
                </a:solidFill>
              </a:defRPr>
            </a:lvl1pPr>
          </a:lstStyle>
          <a:p>
            <a:fld id="{B60D0738-23DA-A745-9B84-DD183761B382}" type="slidenum">
              <a:rPr lang="en-GB" smtClean="0"/>
              <a:pPr/>
              <a:t>‹#›</a:t>
            </a:fld>
            <a:endParaRPr lang="en-GB"/>
          </a:p>
        </p:txBody>
      </p:sp>
    </p:spTree>
    <p:extLst>
      <p:ext uri="{BB962C8B-B14F-4D97-AF65-F5344CB8AC3E}">
        <p14:creationId xmlns:p14="http://schemas.microsoft.com/office/powerpoint/2010/main" val="26377835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advClick="0"/>
    </mc:Choice>
    <mc:Fallback>
      <p:transition advClick="0"/>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Slide Number Placeholder 3"/>
          <p:cNvSpPr>
            <a:spLocks noGrp="1"/>
          </p:cNvSpPr>
          <p:nvPr>
            <p:ph type="sldNum" sz="quarter" idx="11"/>
          </p:nvPr>
        </p:nvSpPr>
        <p:spPr/>
        <p:txBody>
          <a:bodyPr/>
          <a:lstStyle/>
          <a:p>
            <a:fld id="{B60D0738-23DA-A745-9B84-DD183761B382}" type="slidenum">
              <a:rPr lang="en-GB" noProof="0" smtClean="0"/>
              <a:t>‹#›</a:t>
            </a:fld>
            <a:endParaRPr lang="en-GB" noProof="0"/>
          </a:p>
        </p:txBody>
      </p:sp>
      <p:sp>
        <p:nvSpPr>
          <p:cNvPr id="5" name="Footer Placeholder 4"/>
          <p:cNvSpPr>
            <a:spLocks noGrp="1"/>
          </p:cNvSpPr>
          <p:nvPr>
            <p:ph type="ftr" sz="quarter" idx="12"/>
          </p:nvPr>
        </p:nvSpPr>
        <p:spPr/>
        <p:txBody>
          <a:bodyPr/>
          <a:lstStyle/>
          <a:p>
            <a:endParaRPr lang="en-GB"/>
          </a:p>
        </p:txBody>
      </p:sp>
    </p:spTree>
    <p:extLst>
      <p:ext uri="{BB962C8B-B14F-4D97-AF65-F5344CB8AC3E}">
        <p14:creationId xmlns:p14="http://schemas.microsoft.com/office/powerpoint/2010/main" val="309996837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UM_template">
    <p:bg>
      <p:bgPr>
        <a:solidFill>
          <a:schemeClr val="tx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49388BE-86D6-6EA6-888C-7D6CAE7A669B}"/>
              </a:ext>
            </a:extLst>
          </p:cNvPr>
          <p:cNvGrpSpPr/>
          <p:nvPr userDrawn="1"/>
        </p:nvGrpSpPr>
        <p:grpSpPr>
          <a:xfrm>
            <a:off x="-228218" y="0"/>
            <a:ext cx="12420218" cy="6971600"/>
            <a:chOff x="-228218" y="0"/>
            <a:chExt cx="12420218" cy="6971600"/>
          </a:xfrm>
        </p:grpSpPr>
        <p:sp>
          <p:nvSpPr>
            <p:cNvPr id="4" name="Rectangle 3">
              <a:extLst>
                <a:ext uri="{FF2B5EF4-FFF2-40B4-BE49-F238E27FC236}">
                  <a16:creationId xmlns:a16="http://schemas.microsoft.com/office/drawing/2014/main" id="{1151BE04-EA24-23B7-A3FC-2EA8ACE52B1C}"/>
                </a:ext>
              </a:extLst>
            </p:cNvPr>
            <p:cNvSpPr/>
            <p:nvPr/>
          </p:nvSpPr>
          <p:spPr>
            <a:xfrm>
              <a:off x="0" y="0"/>
              <a:ext cx="12192000"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SE"/>
            </a:p>
          </p:txBody>
        </p:sp>
        <p:pic>
          <p:nvPicPr>
            <p:cNvPr id="5" name="Picture 4">
              <a:extLst>
                <a:ext uri="{FF2B5EF4-FFF2-40B4-BE49-F238E27FC236}">
                  <a16:creationId xmlns:a16="http://schemas.microsoft.com/office/drawing/2014/main" id="{2CC6A0E1-D558-FDC4-9272-BA13998B23DD}"/>
                </a:ext>
              </a:extLst>
            </p:cNvPr>
            <p:cNvPicPr>
              <a:picLocks noChangeAspect="1"/>
            </p:cNvPicPr>
            <p:nvPr/>
          </p:nvPicPr>
          <p:blipFill>
            <a:blip r:embed="rId2"/>
            <a:stretch>
              <a:fillRect/>
            </a:stretch>
          </p:blipFill>
          <p:spPr>
            <a:xfrm>
              <a:off x="-228218" y="4931348"/>
              <a:ext cx="2439493" cy="2040252"/>
            </a:xfrm>
            <a:prstGeom prst="rect">
              <a:avLst/>
            </a:prstGeom>
          </p:spPr>
        </p:pic>
        <p:pic>
          <p:nvPicPr>
            <p:cNvPr id="7" name="Picture 6" descr="A logo with orange and grey lines&#10;&#10;Description automatically generated">
              <a:extLst>
                <a:ext uri="{FF2B5EF4-FFF2-40B4-BE49-F238E27FC236}">
                  <a16:creationId xmlns:a16="http://schemas.microsoft.com/office/drawing/2014/main" id="{7008D3B6-6667-36E5-26E3-765BA6AFF692}"/>
                </a:ext>
              </a:extLst>
            </p:cNvPr>
            <p:cNvPicPr>
              <a:picLocks noChangeAspect="1"/>
            </p:cNvPicPr>
            <p:nvPr/>
          </p:nvPicPr>
          <p:blipFill>
            <a:blip r:embed="rId3"/>
            <a:stretch>
              <a:fillRect/>
            </a:stretch>
          </p:blipFill>
          <p:spPr>
            <a:xfrm>
              <a:off x="10780818" y="6244116"/>
              <a:ext cx="1077695" cy="328282"/>
            </a:xfrm>
            <a:prstGeom prst="rect">
              <a:avLst/>
            </a:prstGeom>
          </p:spPr>
        </p:pic>
        <p:pic>
          <p:nvPicPr>
            <p:cNvPr id="9" name="Picture 8" descr="A blue and black sign with white text&#10;&#10;AI-generated content may be incorrect.">
              <a:extLst>
                <a:ext uri="{FF2B5EF4-FFF2-40B4-BE49-F238E27FC236}">
                  <a16:creationId xmlns:a16="http://schemas.microsoft.com/office/drawing/2014/main" id="{DC743257-74DD-5372-3340-6C19FB0942E9}"/>
                </a:ext>
              </a:extLst>
            </p:cNvPr>
            <p:cNvPicPr>
              <a:picLocks noChangeAspect="1"/>
            </p:cNvPicPr>
            <p:nvPr/>
          </p:nvPicPr>
          <p:blipFill>
            <a:blip r:embed="rId4"/>
            <a:stretch>
              <a:fillRect/>
            </a:stretch>
          </p:blipFill>
          <p:spPr>
            <a:xfrm>
              <a:off x="-18184" y="5976731"/>
              <a:ext cx="2151944" cy="628930"/>
            </a:xfrm>
            <a:prstGeom prst="rect">
              <a:avLst/>
            </a:prstGeom>
          </p:spPr>
        </p:pic>
      </p:grpSp>
    </p:spTree>
    <p:extLst>
      <p:ext uri="{BB962C8B-B14F-4D97-AF65-F5344CB8AC3E}">
        <p14:creationId xmlns:p14="http://schemas.microsoft.com/office/powerpoint/2010/main" val="318312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7C097BC-5D24-D541-B7D2-C97D9E4F78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noProof="0" err="1"/>
              <a:t>Klicka</a:t>
            </a:r>
            <a:r>
              <a:rPr lang="en-GB" noProof="0"/>
              <a:t> </a:t>
            </a:r>
            <a:r>
              <a:rPr lang="en-GB" noProof="0" err="1"/>
              <a:t>här</a:t>
            </a:r>
            <a:r>
              <a:rPr lang="en-GB" noProof="0"/>
              <a:t> för </a:t>
            </a:r>
            <a:r>
              <a:rPr lang="en-GB" noProof="0" err="1"/>
              <a:t>att</a:t>
            </a:r>
            <a:r>
              <a:rPr lang="en-GB" noProof="0"/>
              <a:t> </a:t>
            </a:r>
            <a:r>
              <a:rPr lang="en-GB" noProof="0" err="1"/>
              <a:t>ändra</a:t>
            </a:r>
            <a:r>
              <a:rPr lang="en-GB" noProof="0"/>
              <a:t> mall för </a:t>
            </a:r>
            <a:r>
              <a:rPr lang="en-GB" noProof="0" err="1"/>
              <a:t>rubrikformat</a:t>
            </a:r>
            <a:endParaRPr lang="en-GB" noProof="0"/>
          </a:p>
        </p:txBody>
      </p:sp>
      <p:sp>
        <p:nvSpPr>
          <p:cNvPr id="3" name="Platshållare för text 2">
            <a:extLst>
              <a:ext uri="{FF2B5EF4-FFF2-40B4-BE49-F238E27FC236}">
                <a16:creationId xmlns:a16="http://schemas.microsoft.com/office/drawing/2014/main" id="{DFE01D72-6C88-5D46-A46C-E62223148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err="1"/>
              <a:t>Klicka</a:t>
            </a:r>
            <a:r>
              <a:rPr lang="en-GB" noProof="0"/>
              <a:t> </a:t>
            </a:r>
            <a:r>
              <a:rPr lang="en-GB" noProof="0" err="1"/>
              <a:t>här</a:t>
            </a:r>
            <a:r>
              <a:rPr lang="en-GB" noProof="0"/>
              <a:t> för </a:t>
            </a:r>
            <a:r>
              <a:rPr lang="en-GB" noProof="0" err="1"/>
              <a:t>att</a:t>
            </a:r>
            <a:r>
              <a:rPr lang="en-GB" noProof="0"/>
              <a:t> </a:t>
            </a:r>
            <a:r>
              <a:rPr lang="en-GB" noProof="0" err="1"/>
              <a:t>ändra</a:t>
            </a:r>
            <a:r>
              <a:rPr lang="en-GB" noProof="0"/>
              <a:t> format </a:t>
            </a:r>
            <a:r>
              <a:rPr lang="en-GB" noProof="0" err="1"/>
              <a:t>på</a:t>
            </a:r>
            <a:r>
              <a:rPr lang="en-GB" noProof="0"/>
              <a:t> </a:t>
            </a:r>
            <a:r>
              <a:rPr lang="en-GB" noProof="0" err="1"/>
              <a:t>bakgrundstexten</a:t>
            </a:r>
            <a:endParaRPr lang="en-GB" noProof="0"/>
          </a:p>
          <a:p>
            <a:pPr lvl="1"/>
            <a:r>
              <a:rPr lang="en-GB" noProof="0" err="1"/>
              <a:t>Nivå</a:t>
            </a:r>
            <a:r>
              <a:rPr lang="en-GB" noProof="0"/>
              <a:t> </a:t>
            </a:r>
            <a:r>
              <a:rPr lang="en-GB" noProof="0" err="1"/>
              <a:t>två</a:t>
            </a:r>
            <a:endParaRPr lang="en-GB" noProof="0"/>
          </a:p>
          <a:p>
            <a:pPr lvl="2"/>
            <a:r>
              <a:rPr lang="en-GB" noProof="0" err="1"/>
              <a:t>Nivå</a:t>
            </a:r>
            <a:r>
              <a:rPr lang="en-GB" noProof="0"/>
              <a:t> </a:t>
            </a:r>
            <a:r>
              <a:rPr lang="en-GB" noProof="0" err="1"/>
              <a:t>tre</a:t>
            </a:r>
            <a:endParaRPr lang="en-GB" noProof="0"/>
          </a:p>
          <a:p>
            <a:pPr lvl="3"/>
            <a:r>
              <a:rPr lang="en-GB" noProof="0" err="1"/>
              <a:t>Nivå</a:t>
            </a:r>
            <a:r>
              <a:rPr lang="en-GB" noProof="0"/>
              <a:t> </a:t>
            </a:r>
            <a:r>
              <a:rPr lang="en-GB" noProof="0" err="1"/>
              <a:t>fyra</a:t>
            </a:r>
            <a:endParaRPr lang="en-GB" noProof="0"/>
          </a:p>
          <a:p>
            <a:pPr lvl="4"/>
            <a:r>
              <a:rPr lang="en-GB" noProof="0" err="1"/>
              <a:t>Nivå</a:t>
            </a:r>
            <a:r>
              <a:rPr lang="en-GB" noProof="0"/>
              <a:t> fem</a:t>
            </a:r>
          </a:p>
        </p:txBody>
      </p:sp>
      <p:sp>
        <p:nvSpPr>
          <p:cNvPr id="4" name="Platshållare för datum 3">
            <a:extLst>
              <a:ext uri="{FF2B5EF4-FFF2-40B4-BE49-F238E27FC236}">
                <a16:creationId xmlns:a16="http://schemas.microsoft.com/office/drawing/2014/main" id="{B1C5F608-2730-2040-AD18-5009FBBA0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32EB5182-753F-E241-94A2-937B30B2D8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0D0738-23DA-A745-9B84-DD183761B382}" type="slidenum">
              <a:rPr lang="en-GB" noProof="0" smtClean="0"/>
              <a:t>‹#›</a:t>
            </a:fld>
            <a:endParaRPr lang="en-GB" noProof="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pic>
        <p:nvPicPr>
          <p:cNvPr id="8" name="Picture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866437" y="0"/>
            <a:ext cx="1325563" cy="1325563"/>
          </a:xfrm>
          <a:prstGeom prst="rect">
            <a:avLst/>
          </a:prstGeom>
        </p:spPr>
      </p:pic>
    </p:spTree>
    <p:extLst>
      <p:ext uri="{BB962C8B-B14F-4D97-AF65-F5344CB8AC3E}">
        <p14:creationId xmlns:p14="http://schemas.microsoft.com/office/powerpoint/2010/main" val="4230557473"/>
      </p:ext>
    </p:extLst>
  </p:cSld>
  <p:clrMap bg1="lt1" tx1="dk1" bg2="lt2" tx2="dk2" accent1="accent1" accent2="accent2" accent3="accent3" accent4="accent4" accent5="accent5" accent6="accent6" hlink="hlink" folHlink="folHlink"/>
  <p:sldLayoutIdLst>
    <p:sldLayoutId id="2147483662" r:id="rId1"/>
    <p:sldLayoutId id="2147483696" r:id="rId2"/>
    <p:sldLayoutId id="2147483691" r:id="rId3"/>
    <p:sldLayoutId id="2147483698" r:id="rId4"/>
    <p:sldLayoutId id="2147483699" r:id="rId5"/>
    <p:sldLayoutId id="2147483700" r:id="rId6"/>
  </p:sldLayoutIdLst>
  <mc:AlternateContent xmlns:mc="http://schemas.openxmlformats.org/markup-compatibility/2006">
    <mc:Choice xmlns:p14="http://schemas.microsoft.com/office/powerpoint/2010/main" Requires="p14">
      <p:transition p14:dur="0" advClick="0"/>
    </mc:Choice>
    <mc:Fallback>
      <p:transition advClick="0"/>
    </mc:Fallback>
  </mc:AlternateContent>
  <p:hf hdr="0" ftr="0" dt="0"/>
  <p:txStyles>
    <p:titleStyle>
      <a:lvl1pPr algn="l" defTabSz="914400" rtl="0" eaLnBrk="1" latinLnBrk="0" hangingPunct="1">
        <a:lnSpc>
          <a:spcPct val="90000"/>
        </a:lnSpc>
        <a:spcBef>
          <a:spcPct val="0"/>
        </a:spcBef>
        <a:buNone/>
        <a:defRPr sz="4400" b="1" i="0" kern="1200" baseline="0">
          <a:solidFill>
            <a:schemeClr val="tx1"/>
          </a:solidFill>
          <a:latin typeface="Maven Pro Medium" pitchFamily="2" charset="77"/>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sz="2800" b="0" i="0" kern="1200">
          <a:solidFill>
            <a:schemeClr val="tx1"/>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q"/>
        <a:defRPr sz="2400" b="0" i="0" kern="1200">
          <a:solidFill>
            <a:schemeClr val="tx1"/>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0" i="0" kern="1200">
          <a:solidFill>
            <a:schemeClr val="tx1"/>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7" userDrawn="1">
          <p15:clr>
            <a:srgbClr val="F26B43"/>
          </p15:clr>
        </p15:guide>
        <p15:guide id="3" pos="4793"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6" Type="http://schemas.openxmlformats.org/officeDocument/2006/relationships/image" Target="../media/image43.emf"/><Relationship Id="rId5" Type="http://schemas.openxmlformats.org/officeDocument/2006/relationships/image" Target="../media/image35.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4" Type="http://schemas.openxmlformats.org/officeDocument/2006/relationships/image" Target="../media/image5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6.emf"/><Relationship Id="rId7" Type="http://schemas.openxmlformats.org/officeDocument/2006/relationships/image" Target="../media/image35.png"/><Relationship Id="rId2" Type="http://schemas.openxmlformats.org/officeDocument/2006/relationships/image" Target="../media/image55.png"/><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58.emf"/><Relationship Id="rId4" Type="http://schemas.openxmlformats.org/officeDocument/2006/relationships/image" Target="../media/image57.emf"/></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273A-1A83-6052-8573-AC8B88412C62}"/>
              </a:ext>
            </a:extLst>
          </p:cNvPr>
          <p:cNvSpPr>
            <a:spLocks noGrp="1"/>
          </p:cNvSpPr>
          <p:nvPr>
            <p:ph type="title"/>
          </p:nvPr>
        </p:nvSpPr>
        <p:spPr>
          <a:xfrm>
            <a:off x="742665" y="1985927"/>
            <a:ext cx="10515600" cy="923330"/>
          </a:xfrm>
        </p:spPr>
        <p:txBody>
          <a:bodyPr/>
          <a:lstStyle/>
          <a:p>
            <a:r>
              <a:rPr lang="sv-SE"/>
              <a:t>MAX 4</a:t>
            </a:r>
            <a:r>
              <a:rPr lang="sv-SE" baseline="30000"/>
              <a:t>U</a:t>
            </a:r>
            <a:r>
              <a:rPr lang="sv-SE"/>
              <a:t> Vacuum system</a:t>
            </a:r>
            <a:endParaRPr lang="en-GB"/>
          </a:p>
        </p:txBody>
      </p:sp>
      <p:sp>
        <p:nvSpPr>
          <p:cNvPr id="3" name="TextBox 2"/>
          <p:cNvSpPr txBox="1"/>
          <p:nvPr/>
        </p:nvSpPr>
        <p:spPr>
          <a:xfrm>
            <a:off x="3299819" y="3348579"/>
            <a:ext cx="5056512" cy="1200329"/>
          </a:xfrm>
          <a:prstGeom prst="rect">
            <a:avLst/>
          </a:prstGeom>
          <a:noFill/>
        </p:spPr>
        <p:txBody>
          <a:bodyPr wrap="none" rtlCol="0">
            <a:spAutoFit/>
          </a:bodyPr>
          <a:lstStyle/>
          <a:p>
            <a:pPr algn="ctr"/>
            <a:r>
              <a:rPr lang="en-GB" sz="3600" b="1">
                <a:solidFill>
                  <a:schemeClr val="bg1"/>
                </a:solidFill>
              </a:rPr>
              <a:t>NSLS II-MAX IV workshop</a:t>
            </a:r>
          </a:p>
          <a:p>
            <a:pPr algn="ctr"/>
            <a:r>
              <a:rPr lang="en-GB" sz="3600" b="1">
                <a:solidFill>
                  <a:schemeClr val="bg1"/>
                </a:solidFill>
              </a:rPr>
              <a:t>5-6 Oct. 2026</a:t>
            </a:r>
          </a:p>
        </p:txBody>
      </p:sp>
      <p:sp>
        <p:nvSpPr>
          <p:cNvPr id="4" name="TextBox 3"/>
          <p:cNvSpPr txBox="1"/>
          <p:nvPr/>
        </p:nvSpPr>
        <p:spPr>
          <a:xfrm>
            <a:off x="2944011" y="5166116"/>
            <a:ext cx="184731" cy="400110"/>
          </a:xfrm>
          <a:prstGeom prst="rect">
            <a:avLst/>
          </a:prstGeom>
          <a:noFill/>
        </p:spPr>
        <p:txBody>
          <a:bodyPr wrap="none" rtlCol="0">
            <a:spAutoFit/>
          </a:bodyPr>
          <a:lstStyle/>
          <a:p>
            <a:endParaRPr lang="en-GB" sz="2000" b="1" i="1">
              <a:solidFill>
                <a:schemeClr val="bg1"/>
              </a:solidFill>
            </a:endParaRPr>
          </a:p>
        </p:txBody>
      </p:sp>
      <p:sp>
        <p:nvSpPr>
          <p:cNvPr id="5" name="TextBox 4"/>
          <p:cNvSpPr txBox="1"/>
          <p:nvPr/>
        </p:nvSpPr>
        <p:spPr>
          <a:xfrm>
            <a:off x="3866605" y="5287552"/>
            <a:ext cx="4767725" cy="954107"/>
          </a:xfrm>
          <a:prstGeom prst="rect">
            <a:avLst/>
          </a:prstGeom>
          <a:noFill/>
        </p:spPr>
        <p:txBody>
          <a:bodyPr wrap="square" rtlCol="0">
            <a:spAutoFit/>
          </a:bodyPr>
          <a:lstStyle/>
          <a:p>
            <a:pPr algn="ctr"/>
            <a:r>
              <a:rPr lang="en-GB" sz="2800" b="1">
                <a:solidFill>
                  <a:schemeClr val="bg1"/>
                </a:solidFill>
              </a:rPr>
              <a:t>Marek Grabski on behalf of Vacuum team</a:t>
            </a:r>
          </a:p>
        </p:txBody>
      </p:sp>
    </p:spTree>
    <p:extLst>
      <p:ext uri="{BB962C8B-B14F-4D97-AF65-F5344CB8AC3E}">
        <p14:creationId xmlns:p14="http://schemas.microsoft.com/office/powerpoint/2010/main" val="282008240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3AD0-DF8F-7C60-8683-F1F1EC86D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1D633-F941-B6DE-1FC9-EE0F3DDEC0FB}"/>
              </a:ext>
            </a:extLst>
          </p:cNvPr>
          <p:cNvSpPr>
            <a:spLocks noGrp="1"/>
          </p:cNvSpPr>
          <p:nvPr>
            <p:ph type="title"/>
          </p:nvPr>
        </p:nvSpPr>
        <p:spPr/>
        <p:txBody>
          <a:bodyPr/>
          <a:lstStyle/>
          <a:p>
            <a:r>
              <a:rPr lang="en-GB"/>
              <a:t>Outline	</a:t>
            </a:r>
          </a:p>
        </p:txBody>
      </p:sp>
      <p:sp>
        <p:nvSpPr>
          <p:cNvPr id="3" name="Text Placeholder 2">
            <a:extLst>
              <a:ext uri="{FF2B5EF4-FFF2-40B4-BE49-F238E27FC236}">
                <a16:creationId xmlns:a16="http://schemas.microsoft.com/office/drawing/2014/main" id="{108316D0-F45C-8951-CB33-766948F22E9F}"/>
              </a:ext>
            </a:extLst>
          </p:cNvPr>
          <p:cNvSpPr>
            <a:spLocks noGrp="1"/>
          </p:cNvSpPr>
          <p:nvPr>
            <p:ph type="body" sz="quarter" idx="11"/>
          </p:nvPr>
        </p:nvSpPr>
        <p:spPr>
          <a:xfrm>
            <a:off x="450522" y="1592664"/>
            <a:ext cx="10481930" cy="3973653"/>
          </a:xfrm>
        </p:spPr>
        <p:txBody>
          <a:bodyPr vert="horz" lIns="91440" tIns="45720" rIns="91440" bIns="45720" rtlCol="0" anchor="t">
            <a:normAutofit/>
          </a:bodyPr>
          <a:lstStyle/>
          <a:p>
            <a:pPr>
              <a:buFont typeface="Arial" panose="020B0604020202020204" pitchFamily="34" charset="0"/>
              <a:buChar char="•"/>
            </a:pPr>
            <a:r>
              <a:rPr lang="en-US">
                <a:latin typeface="Maven Pro Medium"/>
              </a:rPr>
              <a:t>MAX 4</a:t>
            </a:r>
            <a:r>
              <a:rPr lang="en-US" baseline="30000">
                <a:latin typeface="Maven Pro Medium"/>
              </a:rPr>
              <a:t>U</a:t>
            </a:r>
            <a:r>
              <a:rPr lang="en-US">
                <a:latin typeface="Maven Pro Medium"/>
              </a:rPr>
              <a:t> vacuum requirements</a:t>
            </a:r>
          </a:p>
          <a:p>
            <a:pPr>
              <a:buFont typeface="Arial" panose="020B0604020202020204" pitchFamily="34" charset="0"/>
              <a:buChar char="•"/>
            </a:pPr>
            <a:r>
              <a:rPr lang="en-US">
                <a:latin typeface="Maven Pro Medium"/>
              </a:rPr>
              <a:t>MAX IV 3 GeV storage ring performance and design</a:t>
            </a:r>
          </a:p>
          <a:p>
            <a:pPr>
              <a:buFont typeface="Arial" panose="020B0604020202020204" pitchFamily="34" charset="0"/>
              <a:buChar char="•"/>
            </a:pPr>
            <a:r>
              <a:rPr lang="en-US">
                <a:latin typeface="Maven Pro Medium"/>
              </a:rPr>
              <a:t>MAX 4</a:t>
            </a:r>
            <a:r>
              <a:rPr lang="en-US" baseline="30000">
                <a:latin typeface="Maven Pro Medium"/>
              </a:rPr>
              <a:t>U</a:t>
            </a:r>
            <a:r>
              <a:rPr lang="en-US">
                <a:latin typeface="Maven Pro Medium"/>
              </a:rPr>
              <a:t> lattice (TDR-1) vacuum system arc layout </a:t>
            </a:r>
          </a:p>
          <a:p>
            <a:pPr>
              <a:buFont typeface="Arial" panose="020B0604020202020204" pitchFamily="34" charset="0"/>
              <a:buChar char="•"/>
            </a:pPr>
            <a:r>
              <a:rPr lang="en-US">
                <a:latin typeface="Maven Pro Medium"/>
              </a:rPr>
              <a:t>MAX 4</a:t>
            </a:r>
            <a:r>
              <a:rPr lang="en-US" baseline="30000">
                <a:latin typeface="Maven Pro Medium"/>
              </a:rPr>
              <a:t>U</a:t>
            </a:r>
            <a:r>
              <a:rPr lang="en-US">
                <a:latin typeface="Maven Pro Medium"/>
              </a:rPr>
              <a:t> validation studies</a:t>
            </a:r>
          </a:p>
          <a:p>
            <a:pPr>
              <a:buFont typeface="Arial" panose="020B0604020202020204" pitchFamily="34" charset="0"/>
              <a:buChar char="•"/>
            </a:pPr>
            <a:r>
              <a:rPr lang="en-US"/>
              <a:t>In-situ vacuum Installation scenarios and concept</a:t>
            </a:r>
          </a:p>
          <a:p>
            <a:pPr>
              <a:buFont typeface="Arial" panose="020B0604020202020204" pitchFamily="34" charset="0"/>
              <a:buChar char="•"/>
            </a:pPr>
            <a:r>
              <a:rPr lang="en-US">
                <a:latin typeface="Maven Pro Medium"/>
              </a:rPr>
              <a:t>Next steps, Conclusions</a:t>
            </a:r>
          </a:p>
        </p:txBody>
      </p:sp>
      <p:sp>
        <p:nvSpPr>
          <p:cNvPr id="4" name="TextBox 3">
            <a:extLst>
              <a:ext uri="{FF2B5EF4-FFF2-40B4-BE49-F238E27FC236}">
                <a16:creationId xmlns:a16="http://schemas.microsoft.com/office/drawing/2014/main" id="{5D83C4F6-CAF2-71F5-C8DA-38C16BA4E9DE}"/>
              </a:ext>
            </a:extLst>
          </p:cNvPr>
          <p:cNvSpPr txBox="1"/>
          <p:nvPr/>
        </p:nvSpPr>
        <p:spPr>
          <a:xfrm>
            <a:off x="9955850" y="6373737"/>
            <a:ext cx="576841" cy="3204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Slide Number Placeholder 4">
            <a:extLst>
              <a:ext uri="{FF2B5EF4-FFF2-40B4-BE49-F238E27FC236}">
                <a16:creationId xmlns:a16="http://schemas.microsoft.com/office/drawing/2014/main" id="{6E6C7F05-C24F-1388-4919-A74942B293EC}"/>
              </a:ext>
            </a:extLst>
          </p:cNvPr>
          <p:cNvSpPr>
            <a:spLocks noGrp="1"/>
          </p:cNvSpPr>
          <p:nvPr>
            <p:ph type="sldNum" sz="quarter" idx="14"/>
          </p:nvPr>
        </p:nvSpPr>
        <p:spPr>
          <a:xfrm>
            <a:off x="11696618" y="6512248"/>
            <a:ext cx="492512" cy="365125"/>
          </a:xfrm>
        </p:spPr>
        <p:txBody>
          <a:bodyPr/>
          <a:lstStyle/>
          <a:p>
            <a:pPr algn="ctr"/>
            <a:fld id="{B60D0738-23DA-A745-9B84-DD183761B382}" type="slidenum">
              <a:rPr lang="en-GB" smtClean="0">
                <a:solidFill>
                  <a:srgbClr val="F2F2F2"/>
                </a:solidFill>
              </a:rPr>
              <a:pPr algn="ctr"/>
              <a:t>2</a:t>
            </a:fld>
            <a:endParaRPr lang="en-US">
              <a:solidFill>
                <a:srgbClr val="F2F2F2"/>
              </a:solidFill>
            </a:endParaRPr>
          </a:p>
        </p:txBody>
      </p:sp>
    </p:spTree>
    <p:extLst>
      <p:ext uri="{BB962C8B-B14F-4D97-AF65-F5344CB8AC3E}">
        <p14:creationId xmlns:p14="http://schemas.microsoft.com/office/powerpoint/2010/main" val="2092812666"/>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BF86D-5889-19F4-B79B-916AC1F3F181}"/>
            </a:ext>
          </a:extLst>
        </p:cNvPr>
        <p:cNvGrpSpPr/>
        <p:nvPr/>
      </p:nvGrpSpPr>
      <p:grpSpPr>
        <a:xfrm>
          <a:off x="0" y="0"/>
          <a:ext cx="0" cy="0"/>
          <a:chOff x="0" y="0"/>
          <a:chExt cx="0" cy="0"/>
        </a:xfrm>
      </p:grpSpPr>
      <p:sp>
        <p:nvSpPr>
          <p:cNvPr id="6" name="Title 4">
            <a:extLst>
              <a:ext uri="{FF2B5EF4-FFF2-40B4-BE49-F238E27FC236}">
                <a16:creationId xmlns:a16="http://schemas.microsoft.com/office/drawing/2014/main" id="{87AC88E5-D7AF-5288-E565-1206C3279A8B}"/>
              </a:ext>
            </a:extLst>
          </p:cNvPr>
          <p:cNvSpPr txBox="1">
            <a:spLocks/>
          </p:cNvSpPr>
          <p:nvPr/>
        </p:nvSpPr>
        <p:spPr>
          <a:xfrm>
            <a:off x="283413" y="187472"/>
            <a:ext cx="10171227" cy="798048"/>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b="1" i="0" kern="1200" baseline="0">
                <a:solidFill>
                  <a:srgbClr val="000000"/>
                </a:solidFill>
                <a:latin typeface="Maven Pro Medium" pitchFamily="2" charset="77"/>
                <a:ea typeface="+mj-ea"/>
                <a:cs typeface="+mj-cs"/>
              </a:defRPr>
            </a:lvl1pPr>
          </a:lstStyle>
          <a:p>
            <a:r>
              <a:rPr lang="en-GB"/>
              <a:t>MAX 4</a:t>
            </a:r>
            <a:r>
              <a:rPr lang="en-GB" baseline="30000"/>
              <a:t>U</a:t>
            </a:r>
            <a:r>
              <a:rPr lang="en-GB"/>
              <a:t> vacuum requirements and design assumptions</a:t>
            </a:r>
          </a:p>
        </p:txBody>
      </p:sp>
      <p:sp>
        <p:nvSpPr>
          <p:cNvPr id="7" name="Rectangle 6">
            <a:extLst>
              <a:ext uri="{FF2B5EF4-FFF2-40B4-BE49-F238E27FC236}">
                <a16:creationId xmlns:a16="http://schemas.microsoft.com/office/drawing/2014/main" id="{D49209D4-8A79-23DC-22AE-A0583179886A}"/>
              </a:ext>
            </a:extLst>
          </p:cNvPr>
          <p:cNvSpPr/>
          <p:nvPr/>
        </p:nvSpPr>
        <p:spPr>
          <a:xfrm>
            <a:off x="503307" y="1136748"/>
            <a:ext cx="6286958" cy="3847207"/>
          </a:xfrm>
          <a:prstGeom prst="rect">
            <a:avLst/>
          </a:prstGeom>
        </p:spPr>
        <p:txBody>
          <a:bodyPr wrap="square">
            <a:spAutoFit/>
          </a:bodyPr>
          <a:lstStyle/>
          <a:p>
            <a:pPr fontAlgn="base">
              <a:lnSpc>
                <a:spcPct val="150000"/>
              </a:lnSpc>
            </a:pPr>
            <a:r>
              <a:rPr lang="en-GB" sz="2400">
                <a:solidFill>
                  <a:srgbClr val="000000"/>
                </a:solidFill>
                <a:latin typeface="Calibri" panose="020F0502020204030204" pitchFamily="34" charset="0"/>
              </a:rPr>
              <a:t>Critical </a:t>
            </a:r>
            <a:r>
              <a:rPr lang="en-GB" sz="2400" b="1">
                <a:solidFill>
                  <a:srgbClr val="000000"/>
                </a:solidFill>
                <a:latin typeface="Calibri" panose="020F0502020204030204" pitchFamily="34" charset="0"/>
              </a:rPr>
              <a:t>vacuum</a:t>
            </a:r>
            <a:r>
              <a:rPr lang="en-GB" sz="2400">
                <a:solidFill>
                  <a:srgbClr val="000000"/>
                </a:solidFill>
                <a:latin typeface="Calibri" panose="020F0502020204030204" pitchFamily="34" charset="0"/>
              </a:rPr>
              <a:t> requirements are: </a:t>
            </a:r>
            <a:endParaRPr lang="en-GB" sz="2400">
              <a:solidFill>
                <a:srgbClr val="000000"/>
              </a:solidFill>
              <a:latin typeface="Segoe UI" panose="020B0502040204020203" pitchFamily="34" charset="0"/>
            </a:endParaRPr>
          </a:p>
          <a:p>
            <a:pPr marL="742950" lvl="1" indent="-285750" fontAlgn="base">
              <a:spcBef>
                <a:spcPts val="1200"/>
              </a:spcBef>
              <a:buFont typeface="Arial" panose="020B0604020202020204" pitchFamily="34" charset="0"/>
              <a:buChar char="•"/>
            </a:pPr>
            <a:r>
              <a:rPr lang="en-GB" sz="2400" b="1">
                <a:solidFill>
                  <a:srgbClr val="000000"/>
                </a:solidFill>
                <a:latin typeface="Calibri" panose="020F0502020204030204" pitchFamily="34" charset="0"/>
              </a:rPr>
              <a:t>500 mA </a:t>
            </a:r>
            <a:r>
              <a:rPr lang="en-GB" sz="2400">
                <a:solidFill>
                  <a:srgbClr val="000000"/>
                </a:solidFill>
                <a:latin typeface="Calibri" panose="020F0502020204030204" pitchFamily="34" charset="0"/>
              </a:rPr>
              <a:t>design electron beam current,  </a:t>
            </a:r>
          </a:p>
          <a:p>
            <a:pPr marL="742950" lvl="1" indent="-285750" fontAlgn="base">
              <a:spcBef>
                <a:spcPts val="1200"/>
              </a:spcBef>
              <a:buFont typeface="Arial" panose="020B0604020202020204" pitchFamily="34" charset="0"/>
              <a:buChar char="•"/>
            </a:pPr>
            <a:r>
              <a:rPr lang="en-GB" sz="2400" b="1">
                <a:solidFill>
                  <a:srgbClr val="000000"/>
                </a:solidFill>
                <a:latin typeface="Calibri" panose="020F0502020204030204" pitchFamily="34" charset="0"/>
              </a:rPr>
              <a:t>&lt;1E-9 mbar N</a:t>
            </a:r>
            <a:r>
              <a:rPr lang="en-GB" sz="2400" b="1" baseline="-25000">
                <a:solidFill>
                  <a:srgbClr val="000000"/>
                </a:solidFill>
                <a:latin typeface="Calibri" panose="020F0502020204030204" pitchFamily="34" charset="0"/>
              </a:rPr>
              <a:t>2</a:t>
            </a:r>
            <a:r>
              <a:rPr lang="en-GB" sz="2400" b="1">
                <a:solidFill>
                  <a:srgbClr val="000000"/>
                </a:solidFill>
                <a:latin typeface="Calibri" panose="020F0502020204030204" pitchFamily="34" charset="0"/>
              </a:rPr>
              <a:t> equivalent</a:t>
            </a:r>
            <a:r>
              <a:rPr lang="en-GB" sz="2400">
                <a:solidFill>
                  <a:srgbClr val="000000"/>
                </a:solidFill>
                <a:latin typeface="Calibri" panose="020F0502020204030204" pitchFamily="34" charset="0"/>
              </a:rPr>
              <a:t>, average dynamic pressure. Gas lifetime &gt;40 hours.</a:t>
            </a:r>
          </a:p>
          <a:p>
            <a:pPr marL="742950" lvl="1" indent="-285750" fontAlgn="base">
              <a:spcBef>
                <a:spcPts val="1200"/>
              </a:spcBef>
              <a:buFont typeface="Arial" panose="020B0604020202020204" pitchFamily="34" charset="0"/>
              <a:buChar char="•"/>
            </a:pPr>
            <a:r>
              <a:rPr lang="en-GB" sz="2400" b="1">
                <a:solidFill>
                  <a:srgbClr val="000000"/>
                </a:solidFill>
                <a:latin typeface="Calibri" panose="020F0502020204030204" pitchFamily="34" charset="0"/>
              </a:rPr>
              <a:t>Fast vacuum conditioning </a:t>
            </a:r>
            <a:r>
              <a:rPr lang="en-GB" sz="2400">
                <a:solidFill>
                  <a:srgbClr val="000000"/>
                </a:solidFill>
                <a:latin typeface="Calibri" panose="020F0502020204030204" pitchFamily="34" charset="0"/>
              </a:rPr>
              <a:t>(25-50 Ah),  </a:t>
            </a:r>
          </a:p>
          <a:p>
            <a:pPr marL="742950" lvl="1" indent="-285750" fontAlgn="base">
              <a:spcBef>
                <a:spcPts val="1200"/>
              </a:spcBef>
              <a:buFont typeface="Arial" panose="020B0604020202020204" pitchFamily="34" charset="0"/>
              <a:buChar char="•"/>
            </a:pPr>
            <a:r>
              <a:rPr lang="en-GB" sz="2400" b="1">
                <a:solidFill>
                  <a:srgbClr val="000000"/>
                </a:solidFill>
                <a:latin typeface="Calibri" panose="020F0502020204030204" pitchFamily="34" charset="0"/>
              </a:rPr>
              <a:t>Reuse</a:t>
            </a:r>
            <a:r>
              <a:rPr lang="en-GB" sz="2400">
                <a:solidFill>
                  <a:srgbClr val="000000"/>
                </a:solidFill>
                <a:latin typeface="Calibri" panose="020F0502020204030204" pitchFamily="34" charset="0"/>
              </a:rPr>
              <a:t> of existing vacuum chambers, pumps, instrumentation, and infrastructure </a:t>
            </a:r>
          </a:p>
        </p:txBody>
      </p:sp>
      <p:sp>
        <p:nvSpPr>
          <p:cNvPr id="2" name="Slide Number Placeholder 1">
            <a:extLst>
              <a:ext uri="{FF2B5EF4-FFF2-40B4-BE49-F238E27FC236}">
                <a16:creationId xmlns:a16="http://schemas.microsoft.com/office/drawing/2014/main" id="{F0340707-D145-98FF-CBB8-6F973E0805F6}"/>
              </a:ext>
            </a:extLst>
          </p:cNvPr>
          <p:cNvSpPr>
            <a:spLocks noGrp="1"/>
          </p:cNvSpPr>
          <p:nvPr>
            <p:ph type="sldNum" sz="quarter" idx="14"/>
          </p:nvPr>
        </p:nvSpPr>
        <p:spPr/>
        <p:txBody>
          <a:bodyPr/>
          <a:lstStyle/>
          <a:p>
            <a:fld id="{B60D0738-23DA-A745-9B84-DD183761B382}" type="slidenum">
              <a:rPr lang="en-GB" smtClean="0"/>
              <a:pPr/>
              <a:t>3</a:t>
            </a:fld>
            <a:endParaRPr lang="en-GB"/>
          </a:p>
        </p:txBody>
      </p:sp>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8418EBE6-A1D9-76E6-A1B8-E8C5043BF5FD}"/>
                  </a:ext>
                </a:extLst>
              </p:cNvPr>
              <p:cNvSpPr txBox="1">
                <a:spLocks/>
              </p:cNvSpPr>
              <p:nvPr/>
            </p:nvSpPr>
            <p:spPr>
              <a:xfrm>
                <a:off x="6962346" y="1359315"/>
                <a:ext cx="4855859" cy="34041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1800"/>
                  <a:t>MAX 4</a:t>
                </a:r>
                <a:r>
                  <a:rPr lang="en-GB" sz="1800" baseline="30000"/>
                  <a:t>U</a:t>
                </a:r>
                <a:r>
                  <a:rPr lang="en-GB" sz="1800"/>
                  <a:t> Goals and Boundary Conditions</a:t>
                </a:r>
              </a:p>
              <a:p>
                <a:pPr lvl="1"/>
                <a:r>
                  <a:rPr lang="en-GB" sz="1800"/>
                  <a:t>Emittance </a:t>
                </a:r>
                <a14:m>
                  <m:oMath xmlns:m="http://schemas.openxmlformats.org/officeDocument/2006/math">
                    <m:r>
                      <a:rPr lang="en-SE" sz="1800" b="1" i="1" dirty="0">
                        <a:latin typeface="Cambria Math" panose="02040503050406030204" pitchFamily="18" charset="0"/>
                        <a:ea typeface="Cambria Math" panose="02040503050406030204" pitchFamily="18" charset="0"/>
                      </a:rPr>
                      <m:t>≾</m:t>
                    </m:r>
                  </m:oMath>
                </a14:m>
                <a:r>
                  <a:rPr lang="en-GB" sz="1800"/>
                  <a:t> </a:t>
                </a:r>
                <a:r>
                  <a:rPr lang="en-GB" sz="1800" b="1"/>
                  <a:t>75 pm rad</a:t>
                </a:r>
                <a:endParaRPr lang="en-GB" sz="1800"/>
              </a:p>
              <a:p>
                <a:pPr lvl="1"/>
                <a:r>
                  <a:rPr lang="en-GB" sz="1800"/>
                  <a:t>Keep the shielding wall</a:t>
                </a:r>
              </a:p>
              <a:p>
                <a:pPr lvl="1"/>
                <a:r>
                  <a:rPr lang="en-GB" sz="1800"/>
                  <a:t>Keep the injector: accumulation</a:t>
                </a:r>
              </a:p>
              <a:p>
                <a:pPr lvl="1"/>
                <a:r>
                  <a:rPr lang="en-GB" sz="1800"/>
                  <a:t>Keep existing light source positions</a:t>
                </a:r>
              </a:p>
              <a:p>
                <a:pPr lvl="1"/>
                <a:r>
                  <a:rPr lang="en-GB" sz="1800"/>
                  <a:t>Limited dark period</a:t>
                </a:r>
              </a:p>
              <a:p>
                <a:pPr lvl="1"/>
                <a:r>
                  <a:rPr lang="en-GB" sz="1800"/>
                  <a:t>Cost-effective</a:t>
                </a:r>
              </a:p>
              <a:p>
                <a:pPr lvl="1"/>
                <a:r>
                  <a:rPr lang="en-GB" sz="1800"/>
                  <a:t>Realisable until the early part of the next decade</a:t>
                </a:r>
              </a:p>
              <a:p>
                <a:pPr lvl="1"/>
                <a:r>
                  <a:rPr lang="en-GB" sz="1800"/>
                  <a:t>N</a:t>
                </a:r>
                <a:r>
                  <a:rPr lang="en-US" sz="1800"/>
                  <a:t>o impact on the operation of the 1.5 GeV ring/SPF</a:t>
                </a:r>
                <a:endParaRPr lang="en-GB" sz="1800"/>
              </a:p>
              <a:p>
                <a:endParaRPr lang="en-GB" sz="1600"/>
              </a:p>
            </p:txBody>
          </p:sp>
        </mc:Choice>
        <mc:Fallback>
          <p:sp>
            <p:nvSpPr>
              <p:cNvPr id="13" name="Content Placeholder 2">
                <a:extLst>
                  <a:ext uri="{FF2B5EF4-FFF2-40B4-BE49-F238E27FC236}">
                    <a16:creationId xmlns:a16="http://schemas.microsoft.com/office/drawing/2014/main" id="{8418EBE6-A1D9-76E6-A1B8-E8C5043BF5FD}"/>
                  </a:ext>
                </a:extLst>
              </p:cNvPr>
              <p:cNvSpPr txBox="1">
                <a:spLocks noRot="1" noChangeAspect="1" noMove="1" noResize="1" noEditPoints="1" noAdjustHandles="1" noChangeArrowheads="1" noChangeShapeType="1" noTextEdit="1"/>
              </p:cNvSpPr>
              <p:nvPr/>
            </p:nvSpPr>
            <p:spPr>
              <a:xfrm>
                <a:off x="6962346" y="1359315"/>
                <a:ext cx="4855859" cy="3404103"/>
              </a:xfrm>
              <a:prstGeom prst="rect">
                <a:avLst/>
              </a:prstGeom>
              <a:blipFill>
                <a:blip r:embed="rId2"/>
                <a:stretch>
                  <a:fillRect t="-1792" r="-1757" b="-358"/>
                </a:stretch>
              </a:blipFill>
            </p:spPr>
            <p:txBody>
              <a:bodyPr/>
              <a:lstStyle/>
              <a:p>
                <a:r>
                  <a:rPr lang="en-US">
                    <a:noFill/>
                  </a:rPr>
                  <a:t> </a:t>
                </a:r>
              </a:p>
            </p:txBody>
          </p:sp>
        </mc:Fallback>
      </mc:AlternateContent>
    </p:spTree>
    <p:extLst>
      <p:ext uri="{BB962C8B-B14F-4D97-AF65-F5344CB8AC3E}">
        <p14:creationId xmlns:p14="http://schemas.microsoft.com/office/powerpoint/2010/main" val="152691950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2C9D6B-5F93-55F0-DFE8-CC1AF9C0DB80}"/>
              </a:ext>
            </a:extLst>
          </p:cNvPr>
          <p:cNvSpPr>
            <a:spLocks noGrp="1"/>
          </p:cNvSpPr>
          <p:nvPr>
            <p:ph type="sldNum" sz="quarter" idx="14"/>
          </p:nvPr>
        </p:nvSpPr>
        <p:spPr/>
        <p:txBody>
          <a:bodyPr/>
          <a:lstStyle/>
          <a:p>
            <a:fld id="{B60D0738-23DA-A745-9B84-DD183761B382}" type="slidenum">
              <a:rPr lang="en-GB" smtClean="0"/>
              <a:pPr/>
              <a:t>4</a:t>
            </a:fld>
            <a:endParaRPr lang="en-GB"/>
          </a:p>
        </p:txBody>
      </p:sp>
      <p:sp>
        <p:nvSpPr>
          <p:cNvPr id="7" name="Title 4">
            <a:extLst>
              <a:ext uri="{FF2B5EF4-FFF2-40B4-BE49-F238E27FC236}">
                <a16:creationId xmlns:a16="http://schemas.microsoft.com/office/drawing/2014/main" id="{FE3A09F4-40C1-F5CA-EBFE-276500F6A4C6}"/>
              </a:ext>
            </a:extLst>
          </p:cNvPr>
          <p:cNvSpPr>
            <a:spLocks noGrp="1"/>
          </p:cNvSpPr>
          <p:nvPr>
            <p:ph type="title"/>
          </p:nvPr>
        </p:nvSpPr>
        <p:spPr>
          <a:xfrm>
            <a:off x="217374" y="78496"/>
            <a:ext cx="10515600" cy="553108"/>
          </a:xfrm>
        </p:spPr>
        <p:txBody>
          <a:bodyPr>
            <a:normAutofit fontScale="90000"/>
          </a:bodyPr>
          <a:lstStyle/>
          <a:p>
            <a:r>
              <a:rPr lang="en-GB"/>
              <a:t>MAX IV (MAX 4</a:t>
            </a:r>
            <a:r>
              <a:rPr lang="en-GB" baseline="30000"/>
              <a:t>U</a:t>
            </a:r>
            <a:r>
              <a:rPr lang="en-GB"/>
              <a:t>) 3 GeV storage ring layout</a:t>
            </a:r>
          </a:p>
        </p:txBody>
      </p:sp>
      <p:grpSp>
        <p:nvGrpSpPr>
          <p:cNvPr id="8" name="Group 7">
            <a:extLst>
              <a:ext uri="{FF2B5EF4-FFF2-40B4-BE49-F238E27FC236}">
                <a16:creationId xmlns:a16="http://schemas.microsoft.com/office/drawing/2014/main" id="{2B39963A-300E-9A48-8DC1-30D30E6E4FC7}"/>
              </a:ext>
            </a:extLst>
          </p:cNvPr>
          <p:cNvGrpSpPr/>
          <p:nvPr/>
        </p:nvGrpSpPr>
        <p:grpSpPr>
          <a:xfrm>
            <a:off x="9000673" y="3319086"/>
            <a:ext cx="3033864" cy="2544734"/>
            <a:chOff x="5888982" y="3948241"/>
            <a:chExt cx="3033864" cy="2544734"/>
          </a:xfrm>
        </p:grpSpPr>
        <p:sp>
          <p:nvSpPr>
            <p:cNvPr id="9" name="TextBox 8">
              <a:extLst>
                <a:ext uri="{FF2B5EF4-FFF2-40B4-BE49-F238E27FC236}">
                  <a16:creationId xmlns:a16="http://schemas.microsoft.com/office/drawing/2014/main" id="{217E7D75-38A5-1156-EC86-30879572B199}"/>
                </a:ext>
              </a:extLst>
            </p:cNvPr>
            <p:cNvSpPr txBox="1"/>
            <p:nvPr/>
          </p:nvSpPr>
          <p:spPr>
            <a:xfrm>
              <a:off x="5986757" y="4183680"/>
              <a:ext cx="2877673" cy="934478"/>
            </a:xfrm>
            <a:prstGeom prst="rect">
              <a:avLst/>
            </a:prstGeom>
            <a:solidFill>
              <a:srgbClr val="333399">
                <a:lumMod val="20000"/>
                <a:lumOff val="80000"/>
              </a:srgbClr>
            </a:solidFill>
          </p:spPr>
          <p:txBody>
            <a:bodyPr wrap="square" lIns="36000" tIns="36000" rIns="36000" bIns="36000" rtlCol="0" anchor="ctr" anchorCtr="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400" i="0" u="none" strike="noStrike" kern="0" cap="none" spc="0" normalizeH="0" baseline="0" noProof="0">
                  <a:ln>
                    <a:noFill/>
                  </a:ln>
                  <a:solidFill>
                    <a:srgbClr val="333399"/>
                  </a:solidFill>
                  <a:effectLst/>
                  <a:uLnTx/>
                  <a:uFillTx/>
                  <a:latin typeface="Arial" charset="0"/>
                </a:rPr>
                <a:t>6 In-vacuum </a:t>
              </a:r>
              <a:r>
                <a:rPr kumimoji="0" lang="en-US" sz="1400" i="0" u="none" strike="noStrike" kern="0" cap="none" spc="0" normalizeH="0" baseline="0" noProof="0" err="1">
                  <a:ln>
                    <a:noFill/>
                  </a:ln>
                  <a:solidFill>
                    <a:srgbClr val="333399"/>
                  </a:solidFill>
                  <a:effectLst/>
                  <a:uLnTx/>
                  <a:uFillTx/>
                  <a:latin typeface="Arial" charset="0"/>
                </a:rPr>
                <a:t>undulators</a:t>
              </a:r>
              <a:r>
                <a:rPr lang="en-US" sz="1400" kern="0">
                  <a:solidFill>
                    <a:srgbClr val="333399"/>
                  </a:solidFill>
                  <a:latin typeface="Arial" charset="0"/>
                </a:rPr>
                <a:t>:</a:t>
              </a:r>
              <a:endParaRPr kumimoji="0" lang="en-US" sz="1400" i="0" u="none" strike="noStrike" kern="0" cap="none" spc="0" normalizeH="0" baseline="0" noProof="0">
                <a:ln>
                  <a:noFill/>
                </a:ln>
                <a:solidFill>
                  <a:srgbClr val="333399"/>
                </a:solidFill>
                <a:effectLst/>
                <a:uLnTx/>
                <a:uFillTx/>
                <a:latin typeface="Arial" charset="0"/>
              </a:endParaRPr>
            </a:p>
            <a:p>
              <a:pPr marL="171450" marR="0" lvl="0" indent="-171450" defTabSz="914400" eaLnBrk="0" fontAlgn="base" latinLnBrk="0" hangingPunct="0">
                <a:lnSpc>
                  <a:spcPct val="100000"/>
                </a:lnSpc>
                <a:spcBef>
                  <a:spcPct val="0"/>
                </a:spcBef>
                <a:spcAft>
                  <a:spcPct val="0"/>
                </a:spcAft>
                <a:buClrTx/>
                <a:buSzTx/>
                <a:buFont typeface="Arial" pitchFamily="34" charset="0"/>
                <a:buChar char="•"/>
                <a:tabLst/>
                <a:defRPr/>
              </a:pPr>
              <a:r>
                <a:rPr kumimoji="0" lang="en-US" sz="1400" i="0" u="none" strike="noStrike" kern="0" cap="none" spc="0" normalizeH="0" baseline="0" noProof="0" err="1">
                  <a:ln>
                    <a:noFill/>
                  </a:ln>
                  <a:solidFill>
                    <a:srgbClr val="333399"/>
                  </a:solidFill>
                  <a:effectLst/>
                  <a:uLnTx/>
                  <a:uFillTx/>
                  <a:latin typeface="Arial" charset="0"/>
                </a:rPr>
                <a:t>NanoMax</a:t>
              </a:r>
              <a:r>
                <a:rPr kumimoji="0" lang="en-US" sz="1400" i="0" u="none" strike="noStrike" kern="0" cap="none" spc="0" normalizeH="0" baseline="0" noProof="0">
                  <a:ln>
                    <a:noFill/>
                  </a:ln>
                  <a:solidFill>
                    <a:srgbClr val="333399"/>
                  </a:solidFill>
                  <a:effectLst/>
                  <a:uLnTx/>
                  <a:uFillTx/>
                  <a:latin typeface="Arial" charset="0"/>
                </a:rPr>
                <a:t>, </a:t>
              </a:r>
              <a:r>
                <a:rPr kumimoji="0" lang="en-US" sz="1400" i="0" u="none" strike="noStrike" kern="0" cap="none" spc="0" normalizeH="0" baseline="0" noProof="0" err="1">
                  <a:ln>
                    <a:noFill/>
                  </a:ln>
                  <a:solidFill>
                    <a:srgbClr val="333399"/>
                  </a:solidFill>
                  <a:effectLst/>
                  <a:uLnTx/>
                  <a:uFillTx/>
                  <a:latin typeface="Arial" charset="0"/>
                </a:rPr>
                <a:t>BioMax</a:t>
              </a:r>
              <a:r>
                <a:rPr kumimoji="0" lang="en-US" sz="1400" i="0" u="none" strike="noStrike" kern="0" cap="none" spc="0" normalizeH="0" baseline="0" noProof="0">
                  <a:ln>
                    <a:noFill/>
                  </a:ln>
                  <a:solidFill>
                    <a:srgbClr val="333399"/>
                  </a:solidFill>
                  <a:effectLst/>
                  <a:uLnTx/>
                  <a:uFillTx/>
                  <a:latin typeface="Arial" charset="0"/>
                </a:rPr>
                <a:t> IVU18</a:t>
              </a:r>
            </a:p>
            <a:p>
              <a:pPr marL="171450" indent="-171450" eaLnBrk="0" fontAlgn="base" hangingPunct="0">
                <a:spcBef>
                  <a:spcPct val="0"/>
                </a:spcBef>
                <a:spcAft>
                  <a:spcPct val="0"/>
                </a:spcAft>
                <a:buFont typeface="Arial" pitchFamily="34" charset="0"/>
                <a:buChar char="•"/>
                <a:defRPr/>
              </a:pPr>
              <a:r>
                <a:rPr lang="en-US" sz="1400" err="1">
                  <a:solidFill>
                    <a:srgbClr val="333399"/>
                  </a:solidFill>
                  <a:latin typeface="Arial" charset="0"/>
                </a:rPr>
                <a:t>Cosaxs</a:t>
              </a:r>
              <a:r>
                <a:rPr lang="en-US" sz="1400">
                  <a:solidFill>
                    <a:srgbClr val="333399"/>
                  </a:solidFill>
                  <a:latin typeface="Arial" charset="0"/>
                </a:rPr>
                <a:t> IVU 19.3, </a:t>
              </a:r>
              <a:r>
                <a:rPr lang="en-US" sz="1400" err="1">
                  <a:solidFill>
                    <a:srgbClr val="333399"/>
                  </a:solidFill>
                  <a:latin typeface="Arial" charset="0"/>
                </a:rPr>
                <a:t>DanMax</a:t>
              </a:r>
              <a:r>
                <a:rPr lang="en-US" sz="1400">
                  <a:solidFill>
                    <a:srgbClr val="333399"/>
                  </a:solidFill>
                  <a:latin typeface="Arial" charset="0"/>
                </a:rPr>
                <a:t> IVU16</a:t>
              </a:r>
            </a:p>
            <a:p>
              <a:pPr marL="171450" indent="-171450" eaLnBrk="0" fontAlgn="base" hangingPunct="0">
                <a:spcBef>
                  <a:spcPct val="0"/>
                </a:spcBef>
                <a:spcAft>
                  <a:spcPct val="0"/>
                </a:spcAft>
                <a:buFont typeface="Arial" pitchFamily="34" charset="0"/>
                <a:buChar char="•"/>
                <a:defRPr/>
              </a:pPr>
              <a:r>
                <a:rPr lang="fr-FR" sz="1400" err="1">
                  <a:solidFill>
                    <a:srgbClr val="333399"/>
                  </a:solidFill>
                  <a:latin typeface="Arial" charset="0"/>
                </a:rPr>
                <a:t>ForMax</a:t>
              </a:r>
              <a:r>
                <a:rPr lang="fr-FR" sz="1400">
                  <a:solidFill>
                    <a:srgbClr val="333399"/>
                  </a:solidFill>
                  <a:latin typeface="Arial" charset="0"/>
                </a:rPr>
                <a:t> IVU17, </a:t>
              </a:r>
              <a:r>
                <a:rPr lang="fr-FR" sz="1400" err="1">
                  <a:solidFill>
                    <a:srgbClr val="333399"/>
                  </a:solidFill>
                  <a:latin typeface="Arial" charset="0"/>
                </a:rPr>
                <a:t>MicroMax</a:t>
              </a:r>
              <a:r>
                <a:rPr lang="fr-FR" sz="1400">
                  <a:solidFill>
                    <a:srgbClr val="333399"/>
                  </a:solidFill>
                  <a:latin typeface="Arial" charset="0"/>
                </a:rPr>
                <a:t> IVU18</a:t>
              </a:r>
            </a:p>
          </p:txBody>
        </p:sp>
        <p:sp>
          <p:nvSpPr>
            <p:cNvPr id="10" name="TextBox 9">
              <a:extLst>
                <a:ext uri="{FF2B5EF4-FFF2-40B4-BE49-F238E27FC236}">
                  <a16:creationId xmlns:a16="http://schemas.microsoft.com/office/drawing/2014/main" id="{5699F59A-46DA-B144-92A3-32CBA67D5282}"/>
                </a:ext>
              </a:extLst>
            </p:cNvPr>
            <p:cNvSpPr txBox="1"/>
            <p:nvPr/>
          </p:nvSpPr>
          <p:spPr>
            <a:xfrm>
              <a:off x="5994565" y="5162012"/>
              <a:ext cx="2877672" cy="719034"/>
            </a:xfrm>
            <a:prstGeom prst="rect">
              <a:avLst/>
            </a:prstGeom>
            <a:solidFill>
              <a:srgbClr val="FFC000"/>
            </a:solidFill>
          </p:spPr>
          <p:txBody>
            <a:bodyPr wrap="square" lIns="36000" tIns="36000" rIns="36000" bIns="36000" rtlCol="0" anchor="ctr" anchorCtr="0">
              <a:spAutoFit/>
            </a:bodyPr>
            <a:lstStyle/>
            <a:p>
              <a:pPr eaLnBrk="0" fontAlgn="base" hangingPunct="0">
                <a:spcBef>
                  <a:spcPct val="0"/>
                </a:spcBef>
                <a:spcAft>
                  <a:spcPct val="0"/>
                </a:spcAft>
              </a:pPr>
              <a:r>
                <a:rPr lang="en-US" sz="1400">
                  <a:solidFill>
                    <a:srgbClr val="333399"/>
                  </a:solidFill>
                  <a:latin typeface="Arial" charset="0"/>
                </a:rPr>
                <a:t>3 EPUs (4 m long,  min gap 11 mm)</a:t>
              </a:r>
            </a:p>
            <a:p>
              <a:pPr marL="171450" indent="-171450" eaLnBrk="0" fontAlgn="base" hangingPunct="0">
                <a:spcBef>
                  <a:spcPct val="0"/>
                </a:spcBef>
                <a:spcAft>
                  <a:spcPct val="0"/>
                </a:spcAft>
                <a:buFont typeface="Arial" pitchFamily="34" charset="0"/>
                <a:buChar char="•"/>
              </a:pPr>
              <a:r>
                <a:rPr lang="en-US" sz="1400">
                  <a:solidFill>
                    <a:srgbClr val="333399"/>
                  </a:solidFill>
                  <a:latin typeface="Arial" charset="0"/>
                </a:rPr>
                <a:t>VERITAS, SOFTIMAX - EPU48</a:t>
              </a:r>
            </a:p>
            <a:p>
              <a:pPr marL="171450" indent="-171450" eaLnBrk="0" fontAlgn="base" hangingPunct="0">
                <a:spcBef>
                  <a:spcPct val="0"/>
                </a:spcBef>
                <a:spcAft>
                  <a:spcPct val="0"/>
                </a:spcAft>
                <a:buFont typeface="Arial" pitchFamily="34" charset="0"/>
                <a:buChar char="•"/>
              </a:pPr>
              <a:r>
                <a:rPr lang="en-US" sz="1400">
                  <a:solidFill>
                    <a:srgbClr val="333399"/>
                  </a:solidFill>
                  <a:latin typeface="Arial" charset="0"/>
                </a:rPr>
                <a:t>HIPPIE - EPU53</a:t>
              </a:r>
            </a:p>
          </p:txBody>
        </p:sp>
        <p:sp>
          <p:nvSpPr>
            <p:cNvPr id="11" name="TextBox 10">
              <a:extLst>
                <a:ext uri="{FF2B5EF4-FFF2-40B4-BE49-F238E27FC236}">
                  <a16:creationId xmlns:a16="http://schemas.microsoft.com/office/drawing/2014/main" id="{C6BF746A-D8E4-55EA-096D-E019BF4FADEA}"/>
                </a:ext>
              </a:extLst>
            </p:cNvPr>
            <p:cNvSpPr txBox="1"/>
            <p:nvPr/>
          </p:nvSpPr>
          <p:spPr>
            <a:xfrm>
              <a:off x="5986757" y="5921202"/>
              <a:ext cx="2852438" cy="503590"/>
            </a:xfrm>
            <a:prstGeom prst="rect">
              <a:avLst/>
            </a:prstGeom>
            <a:solidFill>
              <a:srgbClr val="FB8DCE"/>
            </a:solidFill>
          </p:spPr>
          <p:txBody>
            <a:bodyPr wrap="square" lIns="36000" tIns="36000" rIns="36000" bIns="36000" rtlCol="0" anchor="ctr" anchorCtr="0">
              <a:spAutoFit/>
            </a:bodyPr>
            <a:lstStyle/>
            <a:p>
              <a:pPr eaLnBrk="0" fontAlgn="base" hangingPunct="0">
                <a:spcBef>
                  <a:spcPct val="0"/>
                </a:spcBef>
                <a:spcAft>
                  <a:spcPct val="0"/>
                </a:spcAft>
              </a:pPr>
              <a:r>
                <a:rPr lang="en-US" sz="1400">
                  <a:solidFill>
                    <a:srgbClr val="333399"/>
                  </a:solidFill>
                  <a:latin typeface="Arial" charset="0"/>
                </a:rPr>
                <a:t>1 In vacuum Wiggler (2.4 m long)</a:t>
              </a:r>
            </a:p>
            <a:p>
              <a:pPr marL="171450" indent="-171450" eaLnBrk="0" fontAlgn="base" hangingPunct="0">
                <a:spcBef>
                  <a:spcPct val="0"/>
                </a:spcBef>
                <a:spcAft>
                  <a:spcPct val="0"/>
                </a:spcAft>
                <a:buFont typeface="Arial" pitchFamily="34" charset="0"/>
                <a:buChar char="•"/>
              </a:pPr>
              <a:r>
                <a:rPr lang="en-US" sz="1400">
                  <a:solidFill>
                    <a:srgbClr val="333399"/>
                  </a:solidFill>
                  <a:latin typeface="Arial" charset="0"/>
                </a:rPr>
                <a:t>BALDER IVW50</a:t>
              </a:r>
            </a:p>
          </p:txBody>
        </p:sp>
        <p:sp>
          <p:nvSpPr>
            <p:cNvPr id="12" name="Rectangle 11">
              <a:extLst>
                <a:ext uri="{FF2B5EF4-FFF2-40B4-BE49-F238E27FC236}">
                  <a16:creationId xmlns:a16="http://schemas.microsoft.com/office/drawing/2014/main" id="{279B7CD2-139F-F2BC-7D1E-841B1FC5EA42}"/>
                </a:ext>
              </a:extLst>
            </p:cNvPr>
            <p:cNvSpPr/>
            <p:nvPr/>
          </p:nvSpPr>
          <p:spPr>
            <a:xfrm>
              <a:off x="6019799" y="3948241"/>
              <a:ext cx="2362201" cy="307777"/>
            </a:xfrm>
            <a:prstGeom prst="rect">
              <a:avLst/>
            </a:prstGeom>
          </p:spPr>
          <p:txBody>
            <a:bodyPr wrap="square">
              <a:spAutoFit/>
            </a:bodyPr>
            <a:lstStyle/>
            <a:p>
              <a:r>
                <a:rPr lang="en-US" sz="1400" b="1"/>
                <a:t>Installed Insertion Devices:</a:t>
              </a:r>
            </a:p>
          </p:txBody>
        </p:sp>
        <p:sp>
          <p:nvSpPr>
            <p:cNvPr id="13" name="Rectangle 12">
              <a:extLst>
                <a:ext uri="{FF2B5EF4-FFF2-40B4-BE49-F238E27FC236}">
                  <a16:creationId xmlns:a16="http://schemas.microsoft.com/office/drawing/2014/main" id="{F92361E0-215E-2BA2-CADB-1C99209E32E4}"/>
                </a:ext>
              </a:extLst>
            </p:cNvPr>
            <p:cNvSpPr/>
            <p:nvPr/>
          </p:nvSpPr>
          <p:spPr>
            <a:xfrm>
              <a:off x="5888982" y="3961402"/>
              <a:ext cx="3033864" cy="253157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DE95D823-7105-C4E1-BB24-162D225A8DA8}"/>
              </a:ext>
            </a:extLst>
          </p:cNvPr>
          <p:cNvGrpSpPr/>
          <p:nvPr/>
        </p:nvGrpSpPr>
        <p:grpSpPr>
          <a:xfrm>
            <a:off x="5959513" y="3332247"/>
            <a:ext cx="2975751" cy="1634483"/>
            <a:chOff x="5896565" y="2547021"/>
            <a:chExt cx="3033865" cy="1634483"/>
          </a:xfrm>
        </p:grpSpPr>
        <p:sp>
          <p:nvSpPr>
            <p:cNvPr id="15" name="Rectangle 14">
              <a:extLst>
                <a:ext uri="{FF2B5EF4-FFF2-40B4-BE49-F238E27FC236}">
                  <a16:creationId xmlns:a16="http://schemas.microsoft.com/office/drawing/2014/main" id="{CE7FA93B-92C8-24A7-9ED3-6F49320266C0}"/>
                </a:ext>
              </a:extLst>
            </p:cNvPr>
            <p:cNvSpPr/>
            <p:nvPr/>
          </p:nvSpPr>
          <p:spPr>
            <a:xfrm>
              <a:off x="5930778" y="2581066"/>
              <a:ext cx="2999652" cy="1600438"/>
            </a:xfrm>
            <a:prstGeom prst="rect">
              <a:avLst/>
            </a:prstGeom>
          </p:spPr>
          <p:txBody>
            <a:bodyPr wrap="square">
              <a:spAutoFit/>
            </a:bodyPr>
            <a:lstStyle/>
            <a:p>
              <a:pPr marL="0" lvl="1"/>
              <a:r>
                <a:rPr lang="sv-SE" sz="1400" b="1"/>
                <a:t>Legend:</a:t>
              </a:r>
              <a:endParaRPr lang="en-US" sz="1400" b="1"/>
            </a:p>
            <a:p>
              <a:pPr marL="0" lvl="1">
                <a:buFont typeface="Arial" pitchFamily="34" charset="0"/>
                <a:buChar char="•"/>
              </a:pPr>
              <a:r>
                <a:rPr lang="nb-NO" sz="1400" b="1"/>
                <a:t> </a:t>
              </a:r>
              <a:r>
                <a:rPr lang="nb-NO" sz="1400" b="1">
                  <a:solidFill>
                    <a:srgbClr val="FF0000"/>
                  </a:solidFill>
                </a:rPr>
                <a:t>Dk</a:t>
              </a:r>
              <a:r>
                <a:rPr lang="nb-NO" sz="1400" b="1"/>
                <a:t>: Dipole kicker (S1)</a:t>
              </a:r>
            </a:p>
            <a:p>
              <a:pPr marL="0" lvl="1">
                <a:buFont typeface="Arial" pitchFamily="34" charset="0"/>
                <a:buChar char="•"/>
              </a:pPr>
              <a:r>
                <a:rPr lang="en-US" sz="1400" b="1"/>
                <a:t> </a:t>
              </a:r>
              <a:r>
                <a:rPr lang="en-US" sz="1400" b="1">
                  <a:solidFill>
                    <a:srgbClr val="FF0000"/>
                  </a:solidFill>
                </a:rPr>
                <a:t>MIK</a:t>
              </a:r>
              <a:r>
                <a:rPr lang="en-US" sz="1400" b="1"/>
                <a:t>: Multipole Injection Kicker (L)</a:t>
              </a:r>
            </a:p>
            <a:p>
              <a:pPr marL="0" lvl="1">
                <a:buFont typeface="Arial" pitchFamily="34" charset="0"/>
                <a:buChar char="•"/>
              </a:pPr>
              <a:r>
                <a:rPr lang="en-US" sz="1400" b="1"/>
                <a:t> </a:t>
              </a:r>
              <a:r>
                <a:rPr lang="en-US" sz="1400" b="1">
                  <a:solidFill>
                    <a:srgbClr val="FF0000"/>
                  </a:solidFill>
                </a:rPr>
                <a:t>LK</a:t>
              </a:r>
              <a:r>
                <a:rPr lang="en-US" sz="1400" b="1"/>
                <a:t>: Longitudinal kicker (S2)</a:t>
              </a:r>
            </a:p>
            <a:p>
              <a:pPr marL="0" lvl="1">
                <a:buFont typeface="Arial" pitchFamily="34" charset="0"/>
                <a:buChar char="•"/>
              </a:pPr>
              <a:r>
                <a:rPr lang="en-US" sz="1400" b="1"/>
                <a:t> </a:t>
              </a:r>
              <a:r>
                <a:rPr lang="en-US" sz="1400" b="1">
                  <a:solidFill>
                    <a:srgbClr val="FF0000"/>
                  </a:solidFill>
                </a:rPr>
                <a:t>VP</a:t>
              </a:r>
              <a:r>
                <a:rPr lang="en-US" sz="1400" b="1"/>
                <a:t>: Vertical </a:t>
              </a:r>
              <a:r>
                <a:rPr lang="en-US" sz="1400" b="1" err="1"/>
                <a:t>pinger</a:t>
              </a:r>
              <a:r>
                <a:rPr lang="en-US" sz="1400" b="1"/>
                <a:t> (S2)</a:t>
              </a:r>
            </a:p>
            <a:p>
              <a:pPr marL="0" lvl="1">
                <a:buFont typeface="Arial" pitchFamily="34" charset="0"/>
                <a:buChar char="•"/>
              </a:pPr>
              <a:r>
                <a:rPr lang="en-US" sz="1400" b="1"/>
                <a:t> </a:t>
              </a:r>
              <a:r>
                <a:rPr lang="en-US" sz="1400" b="1">
                  <a:solidFill>
                    <a:srgbClr val="FF0000"/>
                  </a:solidFill>
                </a:rPr>
                <a:t>RS:</a:t>
              </a:r>
              <a:r>
                <a:rPr lang="en-US" sz="1400" b="1"/>
                <a:t> 500 MHz RF cavity (S2)</a:t>
              </a:r>
            </a:p>
            <a:p>
              <a:pPr marL="0" lvl="3"/>
              <a:r>
                <a:rPr lang="en-US" sz="1400" b="1"/>
                <a:t>L=long straight, S=short straight, </a:t>
              </a:r>
            </a:p>
          </p:txBody>
        </p:sp>
        <p:sp>
          <p:nvSpPr>
            <p:cNvPr id="16" name="Rectangle 15">
              <a:extLst>
                <a:ext uri="{FF2B5EF4-FFF2-40B4-BE49-F238E27FC236}">
                  <a16:creationId xmlns:a16="http://schemas.microsoft.com/office/drawing/2014/main" id="{52FED2FC-B522-1BA2-F28C-723B7E0F2ADD}"/>
                </a:ext>
              </a:extLst>
            </p:cNvPr>
            <p:cNvSpPr/>
            <p:nvPr/>
          </p:nvSpPr>
          <p:spPr>
            <a:xfrm>
              <a:off x="5896565" y="2547021"/>
              <a:ext cx="3033865" cy="163448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482615D7-6B06-87B7-8E6A-E0B5754417D0}"/>
              </a:ext>
            </a:extLst>
          </p:cNvPr>
          <p:cNvGrpSpPr/>
          <p:nvPr/>
        </p:nvGrpSpPr>
        <p:grpSpPr>
          <a:xfrm>
            <a:off x="833862" y="622435"/>
            <a:ext cx="4805218" cy="5393303"/>
            <a:chOff x="236394" y="838200"/>
            <a:chExt cx="5008175" cy="5621099"/>
          </a:xfrm>
        </p:grpSpPr>
        <p:pic>
          <p:nvPicPr>
            <p:cNvPr id="18" name="Picture 17">
              <a:extLst>
                <a:ext uri="{FF2B5EF4-FFF2-40B4-BE49-F238E27FC236}">
                  <a16:creationId xmlns:a16="http://schemas.microsoft.com/office/drawing/2014/main" id="{D8EDF881-BD89-62F3-589D-E88914C87663}"/>
                </a:ext>
              </a:extLst>
            </p:cNvPr>
            <p:cNvPicPr>
              <a:picLocks noChangeAspect="1"/>
            </p:cNvPicPr>
            <p:nvPr/>
          </p:nvPicPr>
          <p:blipFill rotWithShape="1">
            <a:blip r:embed="rId2"/>
            <a:srcRect l="14222" t="4506" r="16631" b="15941"/>
            <a:stretch/>
          </p:blipFill>
          <p:spPr>
            <a:xfrm>
              <a:off x="236394" y="838200"/>
              <a:ext cx="5008175" cy="5621099"/>
            </a:xfrm>
            <a:prstGeom prst="rect">
              <a:avLst/>
            </a:prstGeom>
          </p:spPr>
        </p:pic>
        <p:sp>
          <p:nvSpPr>
            <p:cNvPr id="19" name="TextBox 18">
              <a:extLst>
                <a:ext uri="{FF2B5EF4-FFF2-40B4-BE49-F238E27FC236}">
                  <a16:creationId xmlns:a16="http://schemas.microsoft.com/office/drawing/2014/main" id="{6EDD9CF3-A871-5E17-370A-651902954D0F}"/>
                </a:ext>
              </a:extLst>
            </p:cNvPr>
            <p:cNvSpPr txBox="1"/>
            <p:nvPr/>
          </p:nvSpPr>
          <p:spPr>
            <a:xfrm rot="19418864">
              <a:off x="3769371" y="5890629"/>
              <a:ext cx="465439" cy="195814"/>
            </a:xfrm>
            <a:prstGeom prst="rect">
              <a:avLst/>
            </a:prstGeom>
            <a:solidFill>
              <a:srgbClr val="333399">
                <a:lumMod val="20000"/>
                <a:lumOff val="80000"/>
              </a:srgbClr>
            </a:solidFill>
          </p:spPr>
          <p:txBody>
            <a:bodyPr wrap="none" lIns="36000" tIns="36000" rIns="36000" bIns="36000" rtlCol="0" anchor="ctr" anchorCtr="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800" b="1" i="0" u="none" strike="noStrike" kern="0" cap="none" spc="0" normalizeH="0" baseline="0" noProof="0" err="1">
                  <a:ln>
                    <a:noFill/>
                  </a:ln>
                  <a:solidFill>
                    <a:srgbClr val="2D2D8A">
                      <a:lumMod val="75000"/>
                    </a:srgbClr>
                  </a:solidFill>
                  <a:effectLst/>
                  <a:uLnTx/>
                  <a:uFillTx/>
                  <a:latin typeface="Arial" charset="0"/>
                </a:rPr>
                <a:t>ForMAX</a:t>
              </a:r>
              <a:endParaRPr kumimoji="0" lang="en-US" sz="800" b="1" i="0" u="none" strike="noStrike" kern="0" cap="none" spc="0" normalizeH="0" baseline="0" noProof="0">
                <a:ln>
                  <a:noFill/>
                </a:ln>
                <a:solidFill>
                  <a:srgbClr val="2D2D8A">
                    <a:lumMod val="75000"/>
                  </a:srgbClr>
                </a:solidFill>
                <a:effectLst/>
                <a:uLnTx/>
                <a:uFillTx/>
                <a:latin typeface="Arial" charset="0"/>
              </a:endParaRPr>
            </a:p>
          </p:txBody>
        </p:sp>
        <p:sp>
          <p:nvSpPr>
            <p:cNvPr id="20" name="TextBox 19">
              <a:extLst>
                <a:ext uri="{FF2B5EF4-FFF2-40B4-BE49-F238E27FC236}">
                  <a16:creationId xmlns:a16="http://schemas.microsoft.com/office/drawing/2014/main" id="{3B3A6F87-90B6-6061-F280-79B889954B4A}"/>
                </a:ext>
              </a:extLst>
            </p:cNvPr>
            <p:cNvSpPr txBox="1"/>
            <p:nvPr/>
          </p:nvSpPr>
          <p:spPr>
            <a:xfrm rot="1062067">
              <a:off x="1553452" y="6044920"/>
              <a:ext cx="574444" cy="195814"/>
            </a:xfrm>
            <a:prstGeom prst="rect">
              <a:avLst/>
            </a:prstGeom>
            <a:solidFill>
              <a:srgbClr val="333399">
                <a:lumMod val="20000"/>
                <a:lumOff val="80000"/>
              </a:srgbClr>
            </a:solidFill>
          </p:spPr>
          <p:txBody>
            <a:bodyPr wrap="none" lIns="36000" tIns="36000" rIns="36000" bIns="36000" rtlCol="0" anchor="ctr" anchorCtr="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800" b="1" i="0" u="none" strike="noStrike" kern="0" cap="none" spc="0" normalizeH="0" baseline="0" noProof="0" err="1">
                  <a:ln>
                    <a:noFill/>
                  </a:ln>
                  <a:solidFill>
                    <a:srgbClr val="2D2D8A">
                      <a:lumMod val="75000"/>
                    </a:srgbClr>
                  </a:solidFill>
                  <a:effectLst/>
                  <a:uLnTx/>
                  <a:uFillTx/>
                  <a:latin typeface="Arial" charset="0"/>
                </a:rPr>
                <a:t>MicroMAX</a:t>
              </a:r>
              <a:endParaRPr kumimoji="0" lang="en-US" sz="800" b="1" i="0" u="none" strike="noStrike" kern="0" cap="none" spc="0" normalizeH="0" baseline="0" noProof="0">
                <a:ln>
                  <a:noFill/>
                </a:ln>
                <a:solidFill>
                  <a:srgbClr val="2D2D8A">
                    <a:lumMod val="75000"/>
                  </a:srgbClr>
                </a:solidFill>
                <a:effectLst/>
                <a:uLnTx/>
                <a:uFillTx/>
                <a:latin typeface="Arial" charset="0"/>
              </a:endParaRPr>
            </a:p>
          </p:txBody>
        </p:sp>
        <p:sp>
          <p:nvSpPr>
            <p:cNvPr id="21" name="TextBox 20">
              <a:extLst>
                <a:ext uri="{FF2B5EF4-FFF2-40B4-BE49-F238E27FC236}">
                  <a16:creationId xmlns:a16="http://schemas.microsoft.com/office/drawing/2014/main" id="{F7096219-0D85-FC89-EC0C-4A6B66FDC55D}"/>
                </a:ext>
              </a:extLst>
            </p:cNvPr>
            <p:cNvSpPr txBox="1"/>
            <p:nvPr/>
          </p:nvSpPr>
          <p:spPr>
            <a:xfrm flipH="1">
              <a:off x="1640298" y="5728919"/>
              <a:ext cx="227755" cy="184666"/>
            </a:xfrm>
            <a:prstGeom prst="rect">
              <a:avLst/>
            </a:prstGeom>
            <a:solidFill>
              <a:schemeClr val="bg1"/>
            </a:solidFill>
          </p:spPr>
          <p:txBody>
            <a:bodyPr wrap="none" lIns="0" tIns="0" rIns="0" bIns="0" rtlCol="0" anchor="ctr" anchorCtr="1">
              <a:spAutoFit/>
            </a:bodyPr>
            <a:lstStyle>
              <a:defPPr>
                <a:defRPr lang="en-US"/>
              </a:defPPr>
              <a:lvl1pPr>
                <a:defRPr sz="800">
                  <a:solidFill>
                    <a:srgbClr val="C00000"/>
                  </a:solidFill>
                </a:defRPr>
              </a:lvl1pPr>
            </a:lstStyle>
            <a:p>
              <a:r>
                <a:rPr lang="en-US" sz="1200" b="1"/>
                <a:t> RS </a:t>
              </a:r>
            </a:p>
          </p:txBody>
        </p:sp>
      </p:grpSp>
      <p:sp>
        <p:nvSpPr>
          <p:cNvPr id="22" name="Rectangle 21">
            <a:extLst>
              <a:ext uri="{FF2B5EF4-FFF2-40B4-BE49-F238E27FC236}">
                <a16:creationId xmlns:a16="http://schemas.microsoft.com/office/drawing/2014/main" id="{908156A0-F70C-0FD1-0A62-6D5258AB182B}"/>
              </a:ext>
            </a:extLst>
          </p:cNvPr>
          <p:cNvSpPr/>
          <p:nvPr/>
        </p:nvSpPr>
        <p:spPr>
          <a:xfrm>
            <a:off x="5993071" y="991388"/>
            <a:ext cx="3962401" cy="1754326"/>
          </a:xfrm>
          <a:prstGeom prst="rect">
            <a:avLst/>
          </a:prstGeom>
          <a:solidFill>
            <a:schemeClr val="bg1"/>
          </a:solidFill>
          <a:ln w="28575">
            <a:solidFill>
              <a:srgbClr val="00B0F0"/>
            </a:solidFill>
          </a:ln>
        </p:spPr>
        <p:txBody>
          <a:bodyPr wrap="square">
            <a:spAutoFit/>
          </a:bodyPr>
          <a:lstStyle/>
          <a:p>
            <a:r>
              <a:rPr lang="sv-SE" b="1"/>
              <a:t>Energy: 		        3 GeV</a:t>
            </a:r>
            <a:endParaRPr lang="en-US" b="1"/>
          </a:p>
          <a:p>
            <a:r>
              <a:rPr lang="sv-SE" b="1"/>
              <a:t>Design current: 	        500 mA</a:t>
            </a:r>
            <a:endParaRPr lang="en-US" b="1"/>
          </a:p>
          <a:p>
            <a:r>
              <a:rPr lang="sv-SE" b="1"/>
              <a:t>Horizontal Emittance:    0.2-0.33 nm rad</a:t>
            </a:r>
            <a:endParaRPr lang="en-US" b="1"/>
          </a:p>
          <a:p>
            <a:r>
              <a:rPr lang="en-US" b="1"/>
              <a:t>Circumference: 	        528 m </a:t>
            </a:r>
          </a:p>
          <a:p>
            <a:r>
              <a:rPr lang="en-US" b="1"/>
              <a:t>#of </a:t>
            </a:r>
            <a:r>
              <a:rPr lang="en-US" b="1" err="1"/>
              <a:t>achromats</a:t>
            </a:r>
            <a:r>
              <a:rPr lang="en-US" b="1"/>
              <a:t>:	        20</a:t>
            </a:r>
          </a:p>
          <a:p>
            <a:r>
              <a:rPr lang="en-US" b="1"/>
              <a:t>#straight sections: 	        20 x 4.5 m</a:t>
            </a:r>
          </a:p>
        </p:txBody>
      </p:sp>
    </p:spTree>
    <p:extLst>
      <p:ext uri="{BB962C8B-B14F-4D97-AF65-F5344CB8AC3E}">
        <p14:creationId xmlns:p14="http://schemas.microsoft.com/office/powerpoint/2010/main" val="37208895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0977C-F12C-197E-57A7-04907C60E03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A02D4A5-6AC2-1B73-8371-C32AF0236FF4}"/>
              </a:ext>
            </a:extLst>
          </p:cNvPr>
          <p:cNvPicPr>
            <a:picLocks noChangeAspect="1"/>
          </p:cNvPicPr>
          <p:nvPr/>
        </p:nvPicPr>
        <p:blipFill>
          <a:blip r:embed="rId2"/>
          <a:stretch>
            <a:fillRect/>
          </a:stretch>
        </p:blipFill>
        <p:spPr>
          <a:xfrm>
            <a:off x="6490731" y="2739714"/>
            <a:ext cx="3962556" cy="3297369"/>
          </a:xfrm>
          <a:prstGeom prst="rect">
            <a:avLst/>
          </a:prstGeom>
        </p:spPr>
      </p:pic>
      <p:sp>
        <p:nvSpPr>
          <p:cNvPr id="4" name="Slide Number Placeholder 3">
            <a:extLst>
              <a:ext uri="{FF2B5EF4-FFF2-40B4-BE49-F238E27FC236}">
                <a16:creationId xmlns:a16="http://schemas.microsoft.com/office/drawing/2014/main" id="{A4B7518F-8B18-AB48-6D26-2B83655D95F5}"/>
              </a:ext>
            </a:extLst>
          </p:cNvPr>
          <p:cNvSpPr>
            <a:spLocks noGrp="1"/>
          </p:cNvSpPr>
          <p:nvPr>
            <p:ph type="sldNum" sz="quarter" idx="14"/>
          </p:nvPr>
        </p:nvSpPr>
        <p:spPr/>
        <p:txBody>
          <a:bodyPr/>
          <a:lstStyle/>
          <a:p>
            <a:fld id="{B60D0738-23DA-A745-9B84-DD183761B382}" type="slidenum">
              <a:rPr lang="en-GB" smtClean="0"/>
              <a:pPr/>
              <a:t>5</a:t>
            </a:fld>
            <a:endParaRPr lang="en-GB"/>
          </a:p>
        </p:txBody>
      </p:sp>
      <p:sp>
        <p:nvSpPr>
          <p:cNvPr id="5" name="Title 4">
            <a:extLst>
              <a:ext uri="{FF2B5EF4-FFF2-40B4-BE49-F238E27FC236}">
                <a16:creationId xmlns:a16="http://schemas.microsoft.com/office/drawing/2014/main" id="{731B1050-7A14-B24B-7C38-F7A36513E3C7}"/>
              </a:ext>
            </a:extLst>
          </p:cNvPr>
          <p:cNvSpPr>
            <a:spLocks noGrp="1"/>
          </p:cNvSpPr>
          <p:nvPr/>
        </p:nvSpPr>
        <p:spPr>
          <a:xfrm>
            <a:off x="288038" y="130529"/>
            <a:ext cx="10515600" cy="553108"/>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b="1" i="0" kern="1200" baseline="0">
                <a:solidFill>
                  <a:schemeClr val="tx1"/>
                </a:solidFill>
                <a:latin typeface="Calibri" panose="020F0502020204030204" pitchFamily="34" charset="0"/>
                <a:ea typeface="+mj-ea"/>
                <a:cs typeface="Calibri" panose="020F0502020204030204" pitchFamily="34" charset="0"/>
              </a:defRPr>
            </a:lvl1pPr>
          </a:lstStyle>
          <a:p>
            <a:r>
              <a:rPr lang="en-GB"/>
              <a:t>MAX IV 3 GeV vacuum performance</a:t>
            </a:r>
          </a:p>
        </p:txBody>
      </p:sp>
      <p:sp>
        <p:nvSpPr>
          <p:cNvPr id="6" name="Content Placeholder 2">
            <a:extLst>
              <a:ext uri="{FF2B5EF4-FFF2-40B4-BE49-F238E27FC236}">
                <a16:creationId xmlns:a16="http://schemas.microsoft.com/office/drawing/2014/main" id="{0E69FECF-AA85-463D-A383-830FDBB7E615}"/>
              </a:ext>
            </a:extLst>
          </p:cNvPr>
          <p:cNvSpPr txBox="1">
            <a:spLocks/>
          </p:cNvSpPr>
          <p:nvPr/>
        </p:nvSpPr>
        <p:spPr bwMode="auto">
          <a:xfrm>
            <a:off x="505224" y="3154010"/>
            <a:ext cx="5074096" cy="88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SE"/>
            </a:defPPr>
            <a:lvl1pPr marL="342900" indent="-342900" algn="l" defTabSz="914400" rtl="0" eaLnBrk="0" fontAlgn="base" latinLnBrk="0" hangingPunct="0">
              <a:spcBef>
                <a:spcPct val="20000"/>
              </a:spcBef>
              <a:spcAft>
                <a:spcPct val="0"/>
              </a:spcAft>
              <a:defRPr sz="2400" b="1" kern="1200">
                <a:solidFill>
                  <a:schemeClr val="accent2"/>
                </a:solidFill>
                <a:latin typeface="+mn-lt"/>
                <a:ea typeface="+mn-ea"/>
                <a:cs typeface="+mn-cs"/>
              </a:defRPr>
            </a:lvl1pPr>
            <a:lvl2pPr marL="742950" indent="-28575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2pPr>
            <a:lvl3pPr marL="1143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3pPr>
            <a:lvl4pPr marL="1600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4pPr>
            <a:lvl5pPr marL="20574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5pPr>
            <a:lvl6pPr marL="25146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6pPr>
            <a:lvl7pPr marL="29718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7pPr>
            <a:lvl8pPr marL="3429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8pPr>
            <a:lvl9pPr marL="3886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800" b="0" u="sng">
                <a:solidFill>
                  <a:srgbClr val="C00000"/>
                </a:solidFill>
                <a:latin typeface="Arial" panose="020B0604020202020204" pitchFamily="34" charset="0"/>
                <a:cs typeface="Arial" panose="020B0604020202020204" pitchFamily="34" charset="0"/>
              </a:rPr>
              <a:t>Accumulated beam dose</a:t>
            </a:r>
            <a:r>
              <a:rPr lang="en-US" sz="1800" b="0">
                <a:solidFill>
                  <a:srgbClr val="C00000"/>
                </a:solidFill>
                <a:latin typeface="Arial" panose="020B0604020202020204" pitchFamily="34" charset="0"/>
                <a:cs typeface="Arial" panose="020B0604020202020204" pitchFamily="34" charset="0"/>
              </a:rPr>
              <a:t>: </a:t>
            </a:r>
          </a:p>
          <a:p>
            <a:pPr marL="0" indent="0" algn="just"/>
            <a:r>
              <a:rPr lang="en-US" sz="1800" b="0">
                <a:solidFill>
                  <a:srgbClr val="C00000"/>
                </a:solidFill>
                <a:latin typeface="Arial" panose="020B0604020202020204" pitchFamily="34" charset="0"/>
                <a:cs typeface="Arial" panose="020B0604020202020204" pitchFamily="34" charset="0"/>
              </a:rPr>
              <a:t>  	20258 Ah (October 2026) </a:t>
            </a:r>
            <a:endParaRPr lang="en-US" sz="1800" b="0" kern="0">
              <a:solidFill>
                <a:srgbClr val="C00000"/>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B5385D9D-7B3A-0C37-B4CD-A6D8370086EF}"/>
              </a:ext>
            </a:extLst>
          </p:cNvPr>
          <p:cNvSpPr txBox="1">
            <a:spLocks/>
          </p:cNvSpPr>
          <p:nvPr/>
        </p:nvSpPr>
        <p:spPr bwMode="auto">
          <a:xfrm>
            <a:off x="505224" y="2363656"/>
            <a:ext cx="4900080" cy="74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SE"/>
            </a:defPPr>
            <a:lvl1pPr marL="342900" indent="-342900" algn="l" defTabSz="914400" rtl="0" eaLnBrk="0" fontAlgn="base" latinLnBrk="0" hangingPunct="0">
              <a:spcBef>
                <a:spcPct val="20000"/>
              </a:spcBef>
              <a:spcAft>
                <a:spcPct val="0"/>
              </a:spcAft>
              <a:defRPr sz="2400" b="1" kern="1200">
                <a:solidFill>
                  <a:schemeClr val="accent2"/>
                </a:solidFill>
                <a:latin typeface="+mn-lt"/>
                <a:ea typeface="+mn-ea"/>
                <a:cs typeface="+mn-cs"/>
              </a:defRPr>
            </a:lvl1pPr>
            <a:lvl2pPr marL="742950" indent="-28575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2pPr>
            <a:lvl3pPr marL="1143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3pPr>
            <a:lvl4pPr marL="1600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4pPr>
            <a:lvl5pPr marL="20574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5pPr>
            <a:lvl6pPr marL="25146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6pPr>
            <a:lvl7pPr marL="29718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7pPr>
            <a:lvl8pPr marL="3429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8pPr>
            <a:lvl9pPr marL="3886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sv-SE" sz="1800" b="0" u="sng" kern="0">
                <a:solidFill>
                  <a:srgbClr val="C00000"/>
                </a:solidFill>
                <a:latin typeface="Arial" panose="020B0604020202020204" pitchFamily="34" charset="0"/>
                <a:cs typeface="Arial" panose="020B0604020202020204" pitchFamily="34" charset="0"/>
              </a:rPr>
              <a:t>Average </a:t>
            </a:r>
            <a:r>
              <a:rPr lang="sv-SE" sz="1800" b="0" u="sng" kern="0" err="1">
                <a:solidFill>
                  <a:srgbClr val="C00000"/>
                </a:solidFill>
                <a:latin typeface="Arial" panose="020B0604020202020204" pitchFamily="34" charset="0"/>
                <a:cs typeface="Arial" panose="020B0604020202020204" pitchFamily="34" charset="0"/>
              </a:rPr>
              <a:t>base</a:t>
            </a:r>
            <a:r>
              <a:rPr lang="sv-SE" sz="1800" b="0" u="sng" kern="0">
                <a:solidFill>
                  <a:srgbClr val="C00000"/>
                </a:solidFill>
                <a:latin typeface="Arial" panose="020B0604020202020204" pitchFamily="34" charset="0"/>
                <a:cs typeface="Arial" panose="020B0604020202020204" pitchFamily="34" charset="0"/>
              </a:rPr>
              <a:t> </a:t>
            </a:r>
            <a:r>
              <a:rPr lang="sv-SE" sz="1800" b="0" u="sng" kern="0" err="1">
                <a:solidFill>
                  <a:srgbClr val="C00000"/>
                </a:solidFill>
                <a:latin typeface="Arial" panose="020B0604020202020204" pitchFamily="34" charset="0"/>
                <a:cs typeface="Arial" panose="020B0604020202020204" pitchFamily="34" charset="0"/>
              </a:rPr>
              <a:t>pressure</a:t>
            </a:r>
            <a:r>
              <a:rPr lang="sv-SE" sz="1800" b="0" u="sng" kern="0">
                <a:solidFill>
                  <a:srgbClr val="C00000"/>
                </a:solidFill>
                <a:latin typeface="Arial" panose="020B0604020202020204" pitchFamily="34" charset="0"/>
                <a:cs typeface="Arial" panose="020B0604020202020204" pitchFamily="34" charset="0"/>
              </a:rPr>
              <a:t> (April 2024): </a:t>
            </a:r>
          </a:p>
          <a:p>
            <a:pPr marL="400050" lvl="1" indent="0" algn="just">
              <a:buNone/>
            </a:pPr>
            <a:r>
              <a:rPr lang="sv-SE" b="0" kern="0">
                <a:solidFill>
                  <a:srgbClr val="C00000"/>
                </a:solidFill>
                <a:latin typeface="Arial" panose="020B0604020202020204" pitchFamily="34" charset="0"/>
                <a:cs typeface="Arial" panose="020B0604020202020204" pitchFamily="34" charset="0"/>
              </a:rPr>
              <a:t>	~1.5e-10 </a:t>
            </a:r>
            <a:r>
              <a:rPr lang="sv-SE" b="0" kern="0" err="1">
                <a:solidFill>
                  <a:srgbClr val="C00000"/>
                </a:solidFill>
                <a:latin typeface="Arial" panose="020B0604020202020204" pitchFamily="34" charset="0"/>
                <a:cs typeface="Arial" panose="020B0604020202020204" pitchFamily="34" charset="0"/>
              </a:rPr>
              <a:t>mbar</a:t>
            </a:r>
            <a:r>
              <a:rPr lang="sv-SE" b="0" kern="0">
                <a:solidFill>
                  <a:srgbClr val="C00000"/>
                </a:solidFill>
                <a:latin typeface="Arial" panose="020B0604020202020204" pitchFamily="34" charset="0"/>
                <a:cs typeface="Arial" panose="020B0604020202020204" pitchFamily="34" charset="0"/>
              </a:rPr>
              <a:t> (</a:t>
            </a:r>
            <a:r>
              <a:rPr lang="sv-SE" kern="0" err="1">
                <a:solidFill>
                  <a:srgbClr val="C00000"/>
                </a:solidFill>
                <a:latin typeface="Arial" panose="020B0604020202020204" pitchFamily="34" charset="0"/>
                <a:cs typeface="Arial" panose="020B0604020202020204" pitchFamily="34" charset="0"/>
              </a:rPr>
              <a:t>extractor</a:t>
            </a:r>
            <a:r>
              <a:rPr lang="sv-SE" kern="0">
                <a:solidFill>
                  <a:srgbClr val="C00000"/>
                </a:solidFill>
                <a:latin typeface="Arial" panose="020B0604020202020204" pitchFamily="34" charset="0"/>
                <a:cs typeface="Arial" panose="020B0604020202020204" pitchFamily="34" charset="0"/>
              </a:rPr>
              <a:t> gauges)</a:t>
            </a:r>
            <a:endParaRPr lang="sv-SE" b="0" kern="0">
              <a:solidFill>
                <a:srgbClr val="C00000"/>
              </a:solidFill>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B157FDF2-E3EC-217E-00EC-A396330AD096}"/>
              </a:ext>
            </a:extLst>
          </p:cNvPr>
          <p:cNvGrpSpPr/>
          <p:nvPr/>
        </p:nvGrpSpPr>
        <p:grpSpPr>
          <a:xfrm>
            <a:off x="646198" y="683637"/>
            <a:ext cx="8450951" cy="2031316"/>
            <a:chOff x="274865" y="831139"/>
            <a:chExt cx="8450951" cy="2031316"/>
          </a:xfrm>
        </p:grpSpPr>
        <p:grpSp>
          <p:nvGrpSpPr>
            <p:cNvPr id="12" name="Group 11">
              <a:extLst>
                <a:ext uri="{FF2B5EF4-FFF2-40B4-BE49-F238E27FC236}">
                  <a16:creationId xmlns:a16="http://schemas.microsoft.com/office/drawing/2014/main" id="{2CB0E6EB-107A-9B53-9D7E-9DF6F66069EA}"/>
                </a:ext>
              </a:extLst>
            </p:cNvPr>
            <p:cNvGrpSpPr/>
            <p:nvPr/>
          </p:nvGrpSpPr>
          <p:grpSpPr>
            <a:xfrm>
              <a:off x="274865" y="831139"/>
              <a:ext cx="8450951" cy="2031316"/>
              <a:chOff x="281833" y="946783"/>
              <a:chExt cx="8450951" cy="2031316"/>
            </a:xfrm>
          </p:grpSpPr>
          <p:pic>
            <p:nvPicPr>
              <p:cNvPr id="19" name="Picture 18">
                <a:extLst>
                  <a:ext uri="{FF2B5EF4-FFF2-40B4-BE49-F238E27FC236}">
                    <a16:creationId xmlns:a16="http://schemas.microsoft.com/office/drawing/2014/main" id="{AB83A2C0-6459-93A2-CDD1-FB7EE6995903}"/>
                  </a:ext>
                </a:extLst>
              </p:cNvPr>
              <p:cNvPicPr>
                <a:picLocks noChangeAspect="1" noChangeArrowheads="1"/>
              </p:cNvPicPr>
              <p:nvPr/>
            </p:nvPicPr>
            <p:blipFill rotWithShape="1">
              <a:blip r:embed="rId3" cstate="print">
                <a:lum bright="-20000" contrast="-20000"/>
                <a:extLst>
                  <a:ext uri="{28A0092B-C50C-407E-A947-70E740481C1C}">
                    <a14:useLocalDpi xmlns:a14="http://schemas.microsoft.com/office/drawing/2010/main" val="0"/>
                  </a:ext>
                </a:extLst>
              </a:blip>
              <a:srcRect l="4616" t="26812" r="4132" b="25231"/>
              <a:stretch/>
            </p:blipFill>
            <p:spPr bwMode="auto">
              <a:xfrm>
                <a:off x="281833" y="946783"/>
                <a:ext cx="8450951" cy="2031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 name="Straight Arrow Connector 19">
                <a:extLst>
                  <a:ext uri="{FF2B5EF4-FFF2-40B4-BE49-F238E27FC236}">
                    <a16:creationId xmlns:a16="http://schemas.microsoft.com/office/drawing/2014/main" id="{F36980C7-7FE3-20EC-F891-E92FA45E9CAF}"/>
                  </a:ext>
                </a:extLst>
              </p:cNvPr>
              <p:cNvCxnSpPr/>
              <p:nvPr/>
            </p:nvCxnSpPr>
            <p:spPr>
              <a:xfrm>
                <a:off x="516776" y="1879828"/>
                <a:ext cx="1371600" cy="0"/>
              </a:xfrm>
              <a:prstGeom prst="straightConnector1">
                <a:avLst/>
              </a:prstGeom>
              <a:ln w="50800" cmpd="tri">
                <a:solidFill>
                  <a:srgbClr val="FF0000"/>
                </a:solidFill>
                <a:tailEnd type="stealth" w="med" len="lg"/>
              </a:ln>
              <a:effectLst>
                <a:glow rad="139700">
                  <a:schemeClr val="accent2">
                    <a:satMod val="175000"/>
                    <a:alpha val="40000"/>
                  </a:schemeClr>
                </a:glow>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21" name="Text Box 2">
                <a:extLst>
                  <a:ext uri="{FF2B5EF4-FFF2-40B4-BE49-F238E27FC236}">
                    <a16:creationId xmlns:a16="http://schemas.microsoft.com/office/drawing/2014/main" id="{527784DB-6064-D61D-F880-3AAD60150986}"/>
                  </a:ext>
                </a:extLst>
              </p:cNvPr>
              <p:cNvSpPr txBox="1">
                <a:spLocks noChangeArrowheads="1"/>
              </p:cNvSpPr>
              <p:nvPr/>
            </p:nvSpPr>
            <p:spPr bwMode="auto">
              <a:xfrm>
                <a:off x="499076" y="1956028"/>
                <a:ext cx="1304250"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200" b="1">
                    <a:solidFill>
                      <a:srgbClr val="FF0000"/>
                    </a:solidFill>
                    <a:effectLst/>
                    <a:latin typeface="Times New Roman"/>
                    <a:ea typeface="Calibri"/>
                  </a:rPr>
                  <a:t>Beam direction</a:t>
                </a:r>
                <a:endParaRPr lang="en-US" sz="1600">
                  <a:effectLst/>
                  <a:latin typeface="Times New Roman"/>
                  <a:ea typeface="Calibri"/>
                </a:endParaRPr>
              </a:p>
            </p:txBody>
          </p:sp>
        </p:grpSp>
        <p:grpSp>
          <p:nvGrpSpPr>
            <p:cNvPr id="13" name="Group 12">
              <a:extLst>
                <a:ext uri="{FF2B5EF4-FFF2-40B4-BE49-F238E27FC236}">
                  <a16:creationId xmlns:a16="http://schemas.microsoft.com/office/drawing/2014/main" id="{91363065-89C4-DFF6-1845-F77BDA7BFF3E}"/>
                </a:ext>
              </a:extLst>
            </p:cNvPr>
            <p:cNvGrpSpPr/>
            <p:nvPr/>
          </p:nvGrpSpPr>
          <p:grpSpPr>
            <a:xfrm>
              <a:off x="2617187" y="1102480"/>
              <a:ext cx="1379692" cy="925774"/>
              <a:chOff x="2617187" y="1102480"/>
              <a:chExt cx="1379692" cy="925774"/>
            </a:xfrm>
          </p:grpSpPr>
          <p:sp>
            <p:nvSpPr>
              <p:cNvPr id="17" name="Oval 16">
                <a:extLst>
                  <a:ext uri="{FF2B5EF4-FFF2-40B4-BE49-F238E27FC236}">
                    <a16:creationId xmlns:a16="http://schemas.microsoft.com/office/drawing/2014/main" id="{48D93586-DADC-4101-AD30-2B69BC735E5C}"/>
                  </a:ext>
                </a:extLst>
              </p:cNvPr>
              <p:cNvSpPr/>
              <p:nvPr/>
            </p:nvSpPr>
            <p:spPr>
              <a:xfrm>
                <a:off x="2617187" y="1102480"/>
                <a:ext cx="381000" cy="24955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AB4EDEE5-FFD6-8388-3E6C-8897E0348E11}"/>
                  </a:ext>
                </a:extLst>
              </p:cNvPr>
              <p:cNvSpPr/>
              <p:nvPr/>
            </p:nvSpPr>
            <p:spPr>
              <a:xfrm>
                <a:off x="2670939" y="1720477"/>
                <a:ext cx="1325940" cy="307777"/>
              </a:xfrm>
              <a:prstGeom prst="rect">
                <a:avLst/>
              </a:prstGeom>
            </p:spPr>
            <p:txBody>
              <a:bodyPr wrap="non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FF0000"/>
                    </a:solidFill>
                  </a:rPr>
                  <a:t>Extractor gauge</a:t>
                </a:r>
              </a:p>
            </p:txBody>
          </p:sp>
        </p:grpSp>
        <p:grpSp>
          <p:nvGrpSpPr>
            <p:cNvPr id="14" name="Group 13">
              <a:extLst>
                <a:ext uri="{FF2B5EF4-FFF2-40B4-BE49-F238E27FC236}">
                  <a16:creationId xmlns:a16="http://schemas.microsoft.com/office/drawing/2014/main" id="{A4BCDBA3-62F6-C2CC-4288-C7E08351919D}"/>
                </a:ext>
              </a:extLst>
            </p:cNvPr>
            <p:cNvGrpSpPr/>
            <p:nvPr/>
          </p:nvGrpSpPr>
          <p:grpSpPr>
            <a:xfrm>
              <a:off x="7475537" y="1876192"/>
              <a:ext cx="1250279" cy="936170"/>
              <a:chOff x="7475537" y="1876192"/>
              <a:chExt cx="1250279" cy="936170"/>
            </a:xfrm>
          </p:grpSpPr>
          <p:sp>
            <p:nvSpPr>
              <p:cNvPr id="15" name="Oval 14">
                <a:extLst>
                  <a:ext uri="{FF2B5EF4-FFF2-40B4-BE49-F238E27FC236}">
                    <a16:creationId xmlns:a16="http://schemas.microsoft.com/office/drawing/2014/main" id="{7191F561-09CF-DF15-B7DF-2F226BAD45C5}"/>
                  </a:ext>
                </a:extLst>
              </p:cNvPr>
              <p:cNvSpPr/>
              <p:nvPr/>
            </p:nvSpPr>
            <p:spPr>
              <a:xfrm rot="885440">
                <a:off x="7522275" y="1876192"/>
                <a:ext cx="324423" cy="33416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88F8C19C-AF39-559F-3673-23BA7ECF197E}"/>
                  </a:ext>
                </a:extLst>
              </p:cNvPr>
              <p:cNvSpPr/>
              <p:nvPr/>
            </p:nvSpPr>
            <p:spPr>
              <a:xfrm>
                <a:off x="7475537" y="2504585"/>
                <a:ext cx="1250279" cy="307777"/>
              </a:xfrm>
              <a:prstGeom prst="rect">
                <a:avLst/>
              </a:prstGeom>
            </p:spPr>
            <p:txBody>
              <a:bodyPr wrap="non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0B0F0"/>
                    </a:solidFill>
                  </a:rPr>
                  <a:t>Penning gauge</a:t>
                </a:r>
              </a:p>
            </p:txBody>
          </p:sp>
        </p:grpSp>
      </p:grpSp>
      <p:sp>
        <p:nvSpPr>
          <p:cNvPr id="10" name="Content Placeholder 2">
            <a:extLst>
              <a:ext uri="{FF2B5EF4-FFF2-40B4-BE49-F238E27FC236}">
                <a16:creationId xmlns:a16="http://schemas.microsoft.com/office/drawing/2014/main" id="{3DFA8D20-5A40-D4C5-2D75-4EB9B1FA9352}"/>
              </a:ext>
            </a:extLst>
          </p:cNvPr>
          <p:cNvSpPr txBox="1">
            <a:spLocks/>
          </p:cNvSpPr>
          <p:nvPr/>
        </p:nvSpPr>
        <p:spPr bwMode="auto">
          <a:xfrm>
            <a:off x="505224" y="3963829"/>
            <a:ext cx="4388296" cy="1062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SE"/>
            </a:defPPr>
            <a:lvl1pPr marL="342900" indent="-342900" algn="l" defTabSz="914400" rtl="0" eaLnBrk="0" fontAlgn="base" latinLnBrk="0" hangingPunct="0">
              <a:spcBef>
                <a:spcPct val="20000"/>
              </a:spcBef>
              <a:spcAft>
                <a:spcPct val="0"/>
              </a:spcAft>
              <a:defRPr sz="2400" b="1" kern="1200">
                <a:solidFill>
                  <a:schemeClr val="accent2"/>
                </a:solidFill>
                <a:latin typeface="+mn-lt"/>
                <a:ea typeface="+mn-ea"/>
                <a:cs typeface="+mn-cs"/>
              </a:defRPr>
            </a:lvl1pPr>
            <a:lvl2pPr marL="742950" indent="-28575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2pPr>
            <a:lvl3pPr marL="1143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3pPr>
            <a:lvl4pPr marL="1600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4pPr>
            <a:lvl5pPr marL="20574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5pPr>
            <a:lvl6pPr marL="25146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6pPr>
            <a:lvl7pPr marL="29718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7pPr>
            <a:lvl8pPr marL="3429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8pPr>
            <a:lvl9pPr marL="3886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800" b="0" u="sng">
                <a:solidFill>
                  <a:srgbClr val="C00000"/>
                </a:solidFill>
                <a:latin typeface="Arial" panose="020B0604020202020204" pitchFamily="34" charset="0"/>
                <a:cs typeface="Arial" panose="020B0604020202020204" pitchFamily="34" charset="0"/>
              </a:rPr>
              <a:t>Max. stored current</a:t>
            </a:r>
            <a:r>
              <a:rPr lang="en-US" sz="1800" b="0">
                <a:solidFill>
                  <a:srgbClr val="C00000"/>
                </a:solidFill>
                <a:latin typeface="Arial" panose="020B0604020202020204" pitchFamily="34" charset="0"/>
                <a:cs typeface="Arial" panose="020B0604020202020204" pitchFamily="34" charset="0"/>
              </a:rPr>
              <a:t>: </a:t>
            </a:r>
          </a:p>
          <a:p>
            <a:pPr marL="0" indent="0" algn="just"/>
            <a:r>
              <a:rPr lang="en-US" sz="1800" b="0">
                <a:solidFill>
                  <a:srgbClr val="C00000"/>
                </a:solidFill>
                <a:latin typeface="Arial" panose="020B0604020202020204" pitchFamily="34" charset="0"/>
                <a:cs typeface="Arial" panose="020B0604020202020204" pitchFamily="34" charset="0"/>
              </a:rPr>
              <a:t>	500 mA (November 2018)</a:t>
            </a:r>
          </a:p>
          <a:p>
            <a:pPr marL="0" indent="0" algn="just"/>
            <a:r>
              <a:rPr lang="en-US" sz="1800" b="0">
                <a:solidFill>
                  <a:srgbClr val="C00000"/>
                </a:solidFill>
                <a:latin typeface="Arial" panose="020B0604020202020204" pitchFamily="34" charset="0"/>
                <a:cs typeface="Arial" panose="020B0604020202020204" pitchFamily="34" charset="0"/>
              </a:rPr>
              <a:t>	total lifetime was 14 h, </a:t>
            </a:r>
          </a:p>
        </p:txBody>
      </p:sp>
      <p:sp>
        <p:nvSpPr>
          <p:cNvPr id="11" name="Content Placeholder 2">
            <a:extLst>
              <a:ext uri="{FF2B5EF4-FFF2-40B4-BE49-F238E27FC236}">
                <a16:creationId xmlns:a16="http://schemas.microsoft.com/office/drawing/2014/main" id="{E5A77795-2DE6-7D55-D83C-7A70C6CBA73A}"/>
              </a:ext>
            </a:extLst>
          </p:cNvPr>
          <p:cNvSpPr txBox="1">
            <a:spLocks/>
          </p:cNvSpPr>
          <p:nvPr/>
        </p:nvSpPr>
        <p:spPr bwMode="auto">
          <a:xfrm>
            <a:off x="505223" y="5043612"/>
            <a:ext cx="4693097" cy="1062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SE"/>
            </a:defPPr>
            <a:lvl1pPr marL="342900" indent="-342900" algn="l" defTabSz="914400" rtl="0" eaLnBrk="0" fontAlgn="base" latinLnBrk="0" hangingPunct="0">
              <a:spcBef>
                <a:spcPct val="20000"/>
              </a:spcBef>
              <a:spcAft>
                <a:spcPct val="0"/>
              </a:spcAft>
              <a:defRPr sz="2400" b="1" kern="1200">
                <a:solidFill>
                  <a:schemeClr val="accent2"/>
                </a:solidFill>
                <a:latin typeface="+mn-lt"/>
                <a:ea typeface="+mn-ea"/>
                <a:cs typeface="+mn-cs"/>
              </a:defRPr>
            </a:lvl1pPr>
            <a:lvl2pPr marL="742950" indent="-28575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2pPr>
            <a:lvl3pPr marL="1143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3pPr>
            <a:lvl4pPr marL="1600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4pPr>
            <a:lvl5pPr marL="20574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5pPr>
            <a:lvl6pPr marL="25146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6pPr>
            <a:lvl7pPr marL="29718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7pPr>
            <a:lvl8pPr marL="34290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8pPr>
            <a:lvl9pPr marL="3886200" indent="-228600" algn="l" defTabSz="914400" rtl="0" eaLnBrk="0" fontAlgn="base" latinLnBrk="0" hangingPunct="0">
              <a:spcBef>
                <a:spcPct val="20000"/>
              </a:spcBef>
              <a:spcAft>
                <a:spcPct val="0"/>
              </a:spcAft>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800" b="0" u="sng">
                <a:solidFill>
                  <a:srgbClr val="C00000"/>
                </a:solidFill>
                <a:latin typeface="Arial" panose="020B0604020202020204" pitchFamily="34" charset="0"/>
                <a:cs typeface="Arial" panose="020B0604020202020204" pitchFamily="34" charset="0"/>
              </a:rPr>
              <a:t>Beam current for delivery to beamlines:</a:t>
            </a:r>
            <a:r>
              <a:rPr lang="en-US" sz="1800" b="0">
                <a:solidFill>
                  <a:srgbClr val="C00000"/>
                </a:solidFill>
                <a:latin typeface="Arial" panose="020B0604020202020204" pitchFamily="34" charset="0"/>
                <a:cs typeface="Arial" panose="020B0604020202020204" pitchFamily="34" charset="0"/>
              </a:rPr>
              <a:t> </a:t>
            </a:r>
          </a:p>
          <a:p>
            <a:pPr marL="0" indent="0" algn="just"/>
            <a:r>
              <a:rPr lang="en-US" sz="1800" b="0">
                <a:solidFill>
                  <a:srgbClr val="C00000"/>
                </a:solidFill>
                <a:latin typeface="Arial" panose="020B0604020202020204" pitchFamily="34" charset="0"/>
                <a:cs typeface="Arial" panose="020B0604020202020204" pitchFamily="34" charset="0"/>
              </a:rPr>
              <a:t>	400 mA, (total beam lifetime ~15 h)</a:t>
            </a:r>
          </a:p>
        </p:txBody>
      </p:sp>
      <p:cxnSp>
        <p:nvCxnSpPr>
          <p:cNvPr id="24" name="Straight Arrow Connector 23">
            <a:extLst>
              <a:ext uri="{FF2B5EF4-FFF2-40B4-BE49-F238E27FC236}">
                <a16:creationId xmlns:a16="http://schemas.microsoft.com/office/drawing/2014/main" id="{61C7770C-07B3-F36A-5FC4-2F9994E32006}"/>
              </a:ext>
            </a:extLst>
          </p:cNvPr>
          <p:cNvCxnSpPr>
            <a:cxnSpLocks/>
          </p:cNvCxnSpPr>
          <p:nvPr/>
        </p:nvCxnSpPr>
        <p:spPr>
          <a:xfrm flipH="1" flipV="1">
            <a:off x="3271520" y="1204533"/>
            <a:ext cx="378754" cy="448786"/>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656FCEB-30F5-BBB1-8B67-2F6A7089E268}"/>
              </a:ext>
            </a:extLst>
          </p:cNvPr>
          <p:cNvCxnSpPr>
            <a:cxnSpLocks/>
            <a:endCxn id="15" idx="5"/>
          </p:cNvCxnSpPr>
          <p:nvPr/>
        </p:nvCxnSpPr>
        <p:spPr>
          <a:xfrm flipH="1" flipV="1">
            <a:off x="8136642" y="2039239"/>
            <a:ext cx="243575" cy="432687"/>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91356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28A90-70F9-6286-DBCA-A8115988B07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7460F3-7634-D07F-41AC-F72E1F259316}"/>
              </a:ext>
            </a:extLst>
          </p:cNvPr>
          <p:cNvSpPr>
            <a:spLocks noGrp="1"/>
          </p:cNvSpPr>
          <p:nvPr>
            <p:ph type="sldNum" sz="quarter" idx="14"/>
          </p:nvPr>
        </p:nvSpPr>
        <p:spPr/>
        <p:txBody>
          <a:bodyPr/>
          <a:lstStyle/>
          <a:p>
            <a:fld id="{B60D0738-23DA-A745-9B84-DD183761B382}" type="slidenum">
              <a:rPr lang="en-GB" smtClean="0"/>
              <a:pPr/>
              <a:t>6</a:t>
            </a:fld>
            <a:endParaRPr lang="en-GB"/>
          </a:p>
        </p:txBody>
      </p:sp>
      <p:sp>
        <p:nvSpPr>
          <p:cNvPr id="2" name="Title 4">
            <a:extLst>
              <a:ext uri="{FF2B5EF4-FFF2-40B4-BE49-F238E27FC236}">
                <a16:creationId xmlns:a16="http://schemas.microsoft.com/office/drawing/2014/main" id="{6C1B1CDE-9915-56F0-26CC-D2A865CD2866}"/>
              </a:ext>
            </a:extLst>
          </p:cNvPr>
          <p:cNvSpPr>
            <a:spLocks noGrp="1"/>
          </p:cNvSpPr>
          <p:nvPr>
            <p:ph type="title"/>
          </p:nvPr>
        </p:nvSpPr>
        <p:spPr>
          <a:xfrm>
            <a:off x="203200" y="121920"/>
            <a:ext cx="10481930" cy="822008"/>
          </a:xfrm>
        </p:spPr>
        <p:txBody>
          <a:bodyPr>
            <a:normAutofit/>
          </a:bodyPr>
          <a:lstStyle/>
          <a:p>
            <a:r>
              <a:rPr lang="en-GB"/>
              <a:t>MAX IV 3 GeV vacuum performance</a:t>
            </a:r>
          </a:p>
        </p:txBody>
      </p:sp>
      <p:pic>
        <p:nvPicPr>
          <p:cNvPr id="3" name="Picture 2">
            <a:extLst>
              <a:ext uri="{FF2B5EF4-FFF2-40B4-BE49-F238E27FC236}">
                <a16:creationId xmlns:a16="http://schemas.microsoft.com/office/drawing/2014/main" id="{411A5B2F-9FAA-7DDA-EF5E-8C5377011BCD}"/>
              </a:ext>
            </a:extLst>
          </p:cNvPr>
          <p:cNvPicPr>
            <a:picLocks noChangeAspect="1"/>
          </p:cNvPicPr>
          <p:nvPr/>
        </p:nvPicPr>
        <p:blipFill>
          <a:blip r:embed="rId2"/>
          <a:stretch>
            <a:fillRect/>
          </a:stretch>
        </p:blipFill>
        <p:spPr>
          <a:xfrm>
            <a:off x="680" y="1407363"/>
            <a:ext cx="4436374" cy="4380217"/>
          </a:xfrm>
          <a:prstGeom prst="rect">
            <a:avLst/>
          </a:prstGeom>
        </p:spPr>
      </p:pic>
      <p:pic>
        <p:nvPicPr>
          <p:cNvPr id="5" name="Picture 4">
            <a:extLst>
              <a:ext uri="{FF2B5EF4-FFF2-40B4-BE49-F238E27FC236}">
                <a16:creationId xmlns:a16="http://schemas.microsoft.com/office/drawing/2014/main" id="{9F4F8F34-6C2D-EC30-4734-2CF3C22659F7}"/>
              </a:ext>
            </a:extLst>
          </p:cNvPr>
          <p:cNvPicPr>
            <a:picLocks noChangeAspect="1"/>
          </p:cNvPicPr>
          <p:nvPr/>
        </p:nvPicPr>
        <p:blipFill>
          <a:blip r:embed="rId3"/>
          <a:stretch>
            <a:fillRect/>
          </a:stretch>
        </p:blipFill>
        <p:spPr>
          <a:xfrm>
            <a:off x="4505676" y="1407362"/>
            <a:ext cx="5106693" cy="4380217"/>
          </a:xfrm>
          <a:prstGeom prst="rect">
            <a:avLst/>
          </a:prstGeom>
        </p:spPr>
      </p:pic>
      <p:sp>
        <p:nvSpPr>
          <p:cNvPr id="6" name="Rectangle 5">
            <a:extLst>
              <a:ext uri="{FF2B5EF4-FFF2-40B4-BE49-F238E27FC236}">
                <a16:creationId xmlns:a16="http://schemas.microsoft.com/office/drawing/2014/main" id="{3774460E-341C-6B84-D6C6-51AFDA69BFE8}"/>
              </a:ext>
            </a:extLst>
          </p:cNvPr>
          <p:cNvSpPr/>
          <p:nvPr/>
        </p:nvSpPr>
        <p:spPr>
          <a:xfrm>
            <a:off x="9574790" y="5264580"/>
            <a:ext cx="2220680" cy="73866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1427"/>
                </a:solidFill>
                <a:effectLst/>
                <a:uLnTx/>
                <a:uFillTx/>
                <a:latin typeface="Calibri" panose="020F0502020204030204"/>
                <a:ea typeface="+mn-ea"/>
                <a:cs typeface="+mn-cs"/>
              </a:rPr>
              <a:t>*3 GeV ring accumulated beam dose (October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1427"/>
                </a:solidFill>
                <a:effectLst/>
                <a:uLnTx/>
                <a:uFillTx/>
                <a:latin typeface="Calibri" panose="020F0502020204030204"/>
                <a:ea typeface="+mn-ea"/>
                <a:cs typeface="+mn-cs"/>
              </a:rPr>
              <a:t>~20258 Ah</a:t>
            </a:r>
          </a:p>
        </p:txBody>
      </p:sp>
      <p:sp>
        <p:nvSpPr>
          <p:cNvPr id="8" name="Rectangle 7">
            <a:extLst>
              <a:ext uri="{FF2B5EF4-FFF2-40B4-BE49-F238E27FC236}">
                <a16:creationId xmlns:a16="http://schemas.microsoft.com/office/drawing/2014/main" id="{6AF39DC3-2E0B-7B22-77D1-383A8EC09A6C}"/>
              </a:ext>
            </a:extLst>
          </p:cNvPr>
          <p:cNvSpPr/>
          <p:nvPr/>
        </p:nvSpPr>
        <p:spPr>
          <a:xfrm>
            <a:off x="9464040" y="2232627"/>
            <a:ext cx="2629745" cy="1477328"/>
          </a:xfrm>
          <a:prstGeom prst="rect">
            <a:avLst/>
          </a:prstGeom>
          <a:ln>
            <a:solidFill>
              <a:srgbClr val="FF0000"/>
            </a:solidFill>
          </a:ln>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Vacuum performance of MAX IV 3 GeV ring is very good, thus the same concept will be used for MAX 4</a:t>
            </a:r>
            <a:r>
              <a:rPr lang="en-US" baseline="30000"/>
              <a:t>U</a:t>
            </a:r>
            <a:r>
              <a:rPr lang="en-US"/>
              <a:t>. </a:t>
            </a:r>
          </a:p>
        </p:txBody>
      </p:sp>
      <p:cxnSp>
        <p:nvCxnSpPr>
          <p:cNvPr id="10" name="Straight Connector 9">
            <a:extLst>
              <a:ext uri="{FF2B5EF4-FFF2-40B4-BE49-F238E27FC236}">
                <a16:creationId xmlns:a16="http://schemas.microsoft.com/office/drawing/2014/main" id="{44CCF9F5-2F30-D256-F566-20994E2F041E}"/>
              </a:ext>
            </a:extLst>
          </p:cNvPr>
          <p:cNvCxnSpPr>
            <a:cxnSpLocks/>
          </p:cNvCxnSpPr>
          <p:nvPr/>
        </p:nvCxnSpPr>
        <p:spPr>
          <a:xfrm>
            <a:off x="4396414" y="943928"/>
            <a:ext cx="0" cy="4933632"/>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15437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A3EA-89FB-8D5C-F312-FAD9BAA574A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63522E-D348-8970-A1BB-897A6D16B76A}"/>
              </a:ext>
            </a:extLst>
          </p:cNvPr>
          <p:cNvSpPr>
            <a:spLocks noGrp="1"/>
          </p:cNvSpPr>
          <p:nvPr>
            <p:ph type="sldNum" sz="quarter" idx="14"/>
          </p:nvPr>
        </p:nvSpPr>
        <p:spPr/>
        <p:txBody>
          <a:bodyPr/>
          <a:lstStyle/>
          <a:p>
            <a:fld id="{B60D0738-23DA-A745-9B84-DD183761B382}" type="slidenum">
              <a:rPr lang="en-GB" smtClean="0"/>
              <a:pPr/>
              <a:t>7</a:t>
            </a:fld>
            <a:endParaRPr lang="en-GB"/>
          </a:p>
        </p:txBody>
      </p:sp>
      <p:sp>
        <p:nvSpPr>
          <p:cNvPr id="5" name="Title 4">
            <a:extLst>
              <a:ext uri="{FF2B5EF4-FFF2-40B4-BE49-F238E27FC236}">
                <a16:creationId xmlns:a16="http://schemas.microsoft.com/office/drawing/2014/main" id="{05712EA1-33AB-84C0-E6AF-EC730DE99382}"/>
              </a:ext>
            </a:extLst>
          </p:cNvPr>
          <p:cNvSpPr>
            <a:spLocks noGrp="1"/>
          </p:cNvSpPr>
          <p:nvPr/>
        </p:nvSpPr>
        <p:spPr>
          <a:xfrm>
            <a:off x="265059" y="130529"/>
            <a:ext cx="10515600" cy="553108"/>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b="1" i="0" kern="1200" baseline="0">
                <a:solidFill>
                  <a:schemeClr val="tx1"/>
                </a:solidFill>
                <a:latin typeface="Calibri" panose="020F0502020204030204" pitchFamily="34" charset="0"/>
                <a:ea typeface="+mj-ea"/>
                <a:cs typeface="Calibri" panose="020F0502020204030204" pitchFamily="34" charset="0"/>
              </a:defRPr>
            </a:lvl1pPr>
          </a:lstStyle>
          <a:p>
            <a:r>
              <a:rPr lang="en-GB"/>
              <a:t>MAX IV (MAX 4</a:t>
            </a:r>
            <a:r>
              <a:rPr lang="en-GB" baseline="30000"/>
              <a:t>U</a:t>
            </a:r>
            <a:r>
              <a:rPr lang="en-GB"/>
              <a:t>) 3 GeV Vacuum achromat layout</a:t>
            </a:r>
          </a:p>
        </p:txBody>
      </p:sp>
      <p:sp>
        <p:nvSpPr>
          <p:cNvPr id="6" name="Rectangle 5">
            <a:extLst>
              <a:ext uri="{FF2B5EF4-FFF2-40B4-BE49-F238E27FC236}">
                <a16:creationId xmlns:a16="http://schemas.microsoft.com/office/drawing/2014/main" id="{ACEF5165-8B63-F6CF-8E0A-6DEBDC4CAF27}"/>
              </a:ext>
            </a:extLst>
          </p:cNvPr>
          <p:cNvSpPr/>
          <p:nvPr/>
        </p:nvSpPr>
        <p:spPr>
          <a:xfrm>
            <a:off x="278449" y="741569"/>
            <a:ext cx="2470148" cy="584775"/>
          </a:xfrm>
          <a:prstGeom prst="rect">
            <a:avLst/>
          </a:prstGeom>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1 </a:t>
            </a:r>
            <a:r>
              <a:rPr lang="en-GB" sz="1600" err="1"/>
              <a:t>achromat</a:t>
            </a:r>
            <a:r>
              <a:rPr lang="en-GB" sz="1600"/>
              <a:t> 26.4 m long (including straight section)</a:t>
            </a:r>
          </a:p>
        </p:txBody>
      </p:sp>
      <p:cxnSp>
        <p:nvCxnSpPr>
          <p:cNvPr id="7" name="Straight Connector 6">
            <a:extLst>
              <a:ext uri="{FF2B5EF4-FFF2-40B4-BE49-F238E27FC236}">
                <a16:creationId xmlns:a16="http://schemas.microsoft.com/office/drawing/2014/main" id="{B4B6894E-88F7-536F-3839-F9CFE04BC686}"/>
              </a:ext>
            </a:extLst>
          </p:cNvPr>
          <p:cNvCxnSpPr/>
          <p:nvPr/>
        </p:nvCxnSpPr>
        <p:spPr>
          <a:xfrm>
            <a:off x="3045250" y="3356548"/>
            <a:ext cx="886551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C26B511-EB7E-4E86-38F2-A2C5196E9D3C}"/>
              </a:ext>
            </a:extLst>
          </p:cNvPr>
          <p:cNvGrpSpPr/>
          <p:nvPr/>
        </p:nvGrpSpPr>
        <p:grpSpPr>
          <a:xfrm>
            <a:off x="3045250" y="790191"/>
            <a:ext cx="8778789" cy="2525801"/>
            <a:chOff x="389346" y="192915"/>
            <a:chExt cx="11225348" cy="3229717"/>
          </a:xfrm>
        </p:grpSpPr>
        <p:grpSp>
          <p:nvGrpSpPr>
            <p:cNvPr id="67" name="Group 66">
              <a:extLst>
                <a:ext uri="{FF2B5EF4-FFF2-40B4-BE49-F238E27FC236}">
                  <a16:creationId xmlns:a16="http://schemas.microsoft.com/office/drawing/2014/main" id="{E96849B6-AE22-DA1A-8778-A350B174B304}"/>
                </a:ext>
              </a:extLst>
            </p:cNvPr>
            <p:cNvGrpSpPr/>
            <p:nvPr/>
          </p:nvGrpSpPr>
          <p:grpSpPr>
            <a:xfrm>
              <a:off x="389346" y="192915"/>
              <a:ext cx="11225348" cy="3229717"/>
              <a:chOff x="452846" y="1926238"/>
              <a:chExt cx="11225348" cy="3229717"/>
            </a:xfrm>
          </p:grpSpPr>
          <p:pic>
            <p:nvPicPr>
              <p:cNvPr id="74" name="Picture 73">
                <a:extLst>
                  <a:ext uri="{FF2B5EF4-FFF2-40B4-BE49-F238E27FC236}">
                    <a16:creationId xmlns:a16="http://schemas.microsoft.com/office/drawing/2014/main" id="{1F865902-047C-7EF8-E531-52DC86D15F1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52846" y="2116183"/>
                <a:ext cx="11225348" cy="2821579"/>
              </a:xfrm>
              <a:prstGeom prst="rect">
                <a:avLst/>
              </a:prstGeom>
            </p:spPr>
          </p:pic>
          <p:sp>
            <p:nvSpPr>
              <p:cNvPr id="75" name="TextBox 38">
                <a:extLst>
                  <a:ext uri="{FF2B5EF4-FFF2-40B4-BE49-F238E27FC236}">
                    <a16:creationId xmlns:a16="http://schemas.microsoft.com/office/drawing/2014/main" id="{E1EAC25F-C8E6-E032-3F2D-443A068DB58B}"/>
                  </a:ext>
                </a:extLst>
              </p:cNvPr>
              <p:cNvSpPr txBox="1"/>
              <p:nvPr/>
            </p:nvSpPr>
            <p:spPr>
              <a:xfrm>
                <a:off x="2832267" y="2108682"/>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VC-1</a:t>
                </a:r>
              </a:p>
            </p:txBody>
          </p:sp>
          <p:sp>
            <p:nvSpPr>
              <p:cNvPr id="76" name="TextBox 39">
                <a:extLst>
                  <a:ext uri="{FF2B5EF4-FFF2-40B4-BE49-F238E27FC236}">
                    <a16:creationId xmlns:a16="http://schemas.microsoft.com/office/drawing/2014/main" id="{EF0615C1-3E6D-6293-9E12-7BCCE4555AD8}"/>
                  </a:ext>
                </a:extLst>
              </p:cNvPr>
              <p:cNvSpPr txBox="1"/>
              <p:nvPr/>
            </p:nvSpPr>
            <p:spPr>
              <a:xfrm>
                <a:off x="2710482" y="3113103"/>
                <a:ext cx="535462"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M1</a:t>
                </a:r>
                <a:endParaRPr lang="en-US" sz="1200" b="1" baseline="30000">
                  <a:solidFill>
                    <a:srgbClr val="C00000"/>
                  </a:solidFill>
                </a:endParaRPr>
              </a:p>
            </p:txBody>
          </p:sp>
          <p:sp>
            <p:nvSpPr>
              <p:cNvPr id="77" name="TextBox 40">
                <a:extLst>
                  <a:ext uri="{FF2B5EF4-FFF2-40B4-BE49-F238E27FC236}">
                    <a16:creationId xmlns:a16="http://schemas.microsoft.com/office/drawing/2014/main" id="{CBE6569B-2D42-65B2-DEA1-6CECF1082603}"/>
                  </a:ext>
                </a:extLst>
              </p:cNvPr>
              <p:cNvSpPr txBox="1"/>
              <p:nvPr/>
            </p:nvSpPr>
            <p:spPr>
              <a:xfrm>
                <a:off x="4507291" y="2340250"/>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VC-3</a:t>
                </a:r>
              </a:p>
            </p:txBody>
          </p:sp>
          <p:sp>
            <p:nvSpPr>
              <p:cNvPr id="78" name="TextBox 41">
                <a:extLst>
                  <a:ext uri="{FF2B5EF4-FFF2-40B4-BE49-F238E27FC236}">
                    <a16:creationId xmlns:a16="http://schemas.microsoft.com/office/drawing/2014/main" id="{1EC6A113-FDFC-D7D4-C9D9-EE3A59E251C7}"/>
                  </a:ext>
                </a:extLst>
              </p:cNvPr>
              <p:cNvSpPr txBox="1"/>
              <p:nvPr/>
            </p:nvSpPr>
            <p:spPr>
              <a:xfrm>
                <a:off x="4306589" y="3357695"/>
                <a:ext cx="487893"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U1</a:t>
                </a:r>
                <a:endParaRPr lang="en-US" sz="1200" b="1" baseline="30000">
                  <a:solidFill>
                    <a:srgbClr val="C00000"/>
                  </a:solidFill>
                </a:endParaRPr>
              </a:p>
            </p:txBody>
          </p:sp>
          <p:sp>
            <p:nvSpPr>
              <p:cNvPr id="79" name="TextBox 42">
                <a:extLst>
                  <a:ext uri="{FF2B5EF4-FFF2-40B4-BE49-F238E27FC236}">
                    <a16:creationId xmlns:a16="http://schemas.microsoft.com/office/drawing/2014/main" id="{C37331D2-B27E-99EE-00AB-EE7A910B435E}"/>
                  </a:ext>
                </a:extLst>
              </p:cNvPr>
              <p:cNvSpPr txBox="1"/>
              <p:nvPr/>
            </p:nvSpPr>
            <p:spPr>
              <a:xfrm>
                <a:off x="3594395" y="2153488"/>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VC-2</a:t>
                </a:r>
              </a:p>
            </p:txBody>
          </p:sp>
          <p:sp>
            <p:nvSpPr>
              <p:cNvPr id="80" name="TextBox 43">
                <a:extLst>
                  <a:ext uri="{FF2B5EF4-FFF2-40B4-BE49-F238E27FC236}">
                    <a16:creationId xmlns:a16="http://schemas.microsoft.com/office/drawing/2014/main" id="{4961913A-84E0-F8CC-D6B0-2A75A92C279E}"/>
                  </a:ext>
                </a:extLst>
              </p:cNvPr>
              <p:cNvSpPr txBox="1"/>
              <p:nvPr/>
            </p:nvSpPr>
            <p:spPr>
              <a:xfrm>
                <a:off x="3562880" y="3256442"/>
                <a:ext cx="51392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S1</a:t>
                </a:r>
                <a:endParaRPr lang="en-US" sz="1200" b="1" baseline="30000">
                  <a:solidFill>
                    <a:srgbClr val="C00000"/>
                  </a:solidFill>
                </a:endParaRPr>
              </a:p>
            </p:txBody>
          </p:sp>
          <p:sp>
            <p:nvSpPr>
              <p:cNvPr id="81" name="TextBox 44">
                <a:extLst>
                  <a:ext uri="{FF2B5EF4-FFF2-40B4-BE49-F238E27FC236}">
                    <a16:creationId xmlns:a16="http://schemas.microsoft.com/office/drawing/2014/main" id="{D4E4EA92-D845-EEFF-3699-5C5420E9CE97}"/>
                  </a:ext>
                </a:extLst>
              </p:cNvPr>
              <p:cNvSpPr txBox="1"/>
              <p:nvPr/>
            </p:nvSpPr>
            <p:spPr>
              <a:xfrm>
                <a:off x="5748337" y="2528555"/>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VC-4</a:t>
                </a:r>
              </a:p>
            </p:txBody>
          </p:sp>
          <p:sp>
            <p:nvSpPr>
              <p:cNvPr id="82" name="TextBox 45">
                <a:extLst>
                  <a:ext uri="{FF2B5EF4-FFF2-40B4-BE49-F238E27FC236}">
                    <a16:creationId xmlns:a16="http://schemas.microsoft.com/office/drawing/2014/main" id="{2826F6B6-DC7C-6137-9D96-25CD1BAFF6FE}"/>
                  </a:ext>
                </a:extLst>
              </p:cNvPr>
              <p:cNvSpPr txBox="1"/>
              <p:nvPr/>
            </p:nvSpPr>
            <p:spPr>
              <a:xfrm>
                <a:off x="5485402" y="3548551"/>
                <a:ext cx="72728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U2</a:t>
                </a:r>
                <a:endParaRPr lang="en-US" sz="1200" b="1" baseline="30000">
                  <a:solidFill>
                    <a:srgbClr val="C00000"/>
                  </a:solidFill>
                </a:endParaRPr>
              </a:p>
            </p:txBody>
          </p:sp>
          <p:sp>
            <p:nvSpPr>
              <p:cNvPr id="83" name="TextBox 46">
                <a:extLst>
                  <a:ext uri="{FF2B5EF4-FFF2-40B4-BE49-F238E27FC236}">
                    <a16:creationId xmlns:a16="http://schemas.microsoft.com/office/drawing/2014/main" id="{30535418-55ED-548D-F7CE-108077592D59}"/>
                  </a:ext>
                </a:extLst>
              </p:cNvPr>
              <p:cNvSpPr txBox="1"/>
              <p:nvPr/>
            </p:nvSpPr>
            <p:spPr>
              <a:xfrm>
                <a:off x="7007887" y="2809130"/>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VC-5</a:t>
                </a:r>
              </a:p>
            </p:txBody>
          </p:sp>
          <p:sp>
            <p:nvSpPr>
              <p:cNvPr id="84" name="TextBox 47">
                <a:extLst>
                  <a:ext uri="{FF2B5EF4-FFF2-40B4-BE49-F238E27FC236}">
                    <a16:creationId xmlns:a16="http://schemas.microsoft.com/office/drawing/2014/main" id="{E6DAFB4A-7EE6-3B17-E258-AB0F2D62FF85}"/>
                  </a:ext>
                </a:extLst>
              </p:cNvPr>
              <p:cNvSpPr txBox="1"/>
              <p:nvPr/>
            </p:nvSpPr>
            <p:spPr>
              <a:xfrm>
                <a:off x="6863092" y="3812243"/>
                <a:ext cx="72728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U3</a:t>
                </a:r>
                <a:endParaRPr lang="en-US" sz="1200" b="1" baseline="30000">
                  <a:solidFill>
                    <a:srgbClr val="C00000"/>
                  </a:solidFill>
                </a:endParaRPr>
              </a:p>
            </p:txBody>
          </p:sp>
          <p:sp>
            <p:nvSpPr>
              <p:cNvPr id="85" name="TextBox 48">
                <a:extLst>
                  <a:ext uri="{FF2B5EF4-FFF2-40B4-BE49-F238E27FC236}">
                    <a16:creationId xmlns:a16="http://schemas.microsoft.com/office/drawing/2014/main" id="{1ECE1516-A811-558A-38C0-15E25F552BF5}"/>
                  </a:ext>
                </a:extLst>
              </p:cNvPr>
              <p:cNvSpPr txBox="1"/>
              <p:nvPr/>
            </p:nvSpPr>
            <p:spPr>
              <a:xfrm>
                <a:off x="8308185" y="3087163"/>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VC-6</a:t>
                </a:r>
              </a:p>
            </p:txBody>
          </p:sp>
          <p:sp>
            <p:nvSpPr>
              <p:cNvPr id="86" name="TextBox 49">
                <a:extLst>
                  <a:ext uri="{FF2B5EF4-FFF2-40B4-BE49-F238E27FC236}">
                    <a16:creationId xmlns:a16="http://schemas.microsoft.com/office/drawing/2014/main" id="{4E2B6851-19D5-4FFB-32A3-E331CC4792B6}"/>
                  </a:ext>
                </a:extLst>
              </p:cNvPr>
              <p:cNvSpPr txBox="1"/>
              <p:nvPr/>
            </p:nvSpPr>
            <p:spPr>
              <a:xfrm>
                <a:off x="8171874" y="4112753"/>
                <a:ext cx="72728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U4</a:t>
                </a:r>
                <a:endParaRPr lang="en-US" sz="1200" b="1" baseline="30000">
                  <a:solidFill>
                    <a:srgbClr val="C00000"/>
                  </a:solidFill>
                </a:endParaRPr>
              </a:p>
            </p:txBody>
          </p:sp>
          <p:sp>
            <p:nvSpPr>
              <p:cNvPr id="87" name="TextBox 50">
                <a:extLst>
                  <a:ext uri="{FF2B5EF4-FFF2-40B4-BE49-F238E27FC236}">
                    <a16:creationId xmlns:a16="http://schemas.microsoft.com/office/drawing/2014/main" id="{340E9751-71DB-E4B4-30AB-28DE74CB9156}"/>
                  </a:ext>
                </a:extLst>
              </p:cNvPr>
              <p:cNvSpPr txBox="1"/>
              <p:nvPr/>
            </p:nvSpPr>
            <p:spPr>
              <a:xfrm>
                <a:off x="9337151" y="3357695"/>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VC-7</a:t>
                </a:r>
              </a:p>
            </p:txBody>
          </p:sp>
          <p:sp>
            <p:nvSpPr>
              <p:cNvPr id="88" name="TextBox 51">
                <a:extLst>
                  <a:ext uri="{FF2B5EF4-FFF2-40B4-BE49-F238E27FC236}">
                    <a16:creationId xmlns:a16="http://schemas.microsoft.com/office/drawing/2014/main" id="{344B20B4-71D5-8C07-E82D-C1A9AB44D997}"/>
                  </a:ext>
                </a:extLst>
              </p:cNvPr>
              <p:cNvSpPr txBox="1"/>
              <p:nvPr/>
            </p:nvSpPr>
            <p:spPr>
              <a:xfrm>
                <a:off x="9197745" y="4368154"/>
                <a:ext cx="72728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U5</a:t>
                </a:r>
                <a:endParaRPr lang="en-US" sz="1200" b="1" baseline="30000">
                  <a:solidFill>
                    <a:srgbClr val="C00000"/>
                  </a:solidFill>
                </a:endParaRPr>
              </a:p>
            </p:txBody>
          </p:sp>
          <p:sp>
            <p:nvSpPr>
              <p:cNvPr id="89" name="TextBox 52">
                <a:extLst>
                  <a:ext uri="{FF2B5EF4-FFF2-40B4-BE49-F238E27FC236}">
                    <a16:creationId xmlns:a16="http://schemas.microsoft.com/office/drawing/2014/main" id="{26200FDC-5F07-A59B-4E9E-8A8B24F4B841}"/>
                  </a:ext>
                </a:extLst>
              </p:cNvPr>
              <p:cNvSpPr txBox="1"/>
              <p:nvPr/>
            </p:nvSpPr>
            <p:spPr>
              <a:xfrm>
                <a:off x="9980738" y="3548551"/>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VC-8</a:t>
                </a:r>
              </a:p>
            </p:txBody>
          </p:sp>
          <p:sp>
            <p:nvSpPr>
              <p:cNvPr id="90" name="TextBox 53">
                <a:extLst>
                  <a:ext uri="{FF2B5EF4-FFF2-40B4-BE49-F238E27FC236}">
                    <a16:creationId xmlns:a16="http://schemas.microsoft.com/office/drawing/2014/main" id="{E3383677-8B1B-2088-5C69-B1F29659ED5D}"/>
                  </a:ext>
                </a:extLst>
              </p:cNvPr>
              <p:cNvSpPr txBox="1"/>
              <p:nvPr/>
            </p:nvSpPr>
            <p:spPr>
              <a:xfrm>
                <a:off x="9862290" y="4475656"/>
                <a:ext cx="513928"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S2</a:t>
                </a:r>
                <a:endParaRPr lang="en-US" sz="1200" b="1" baseline="30000">
                  <a:solidFill>
                    <a:srgbClr val="C00000"/>
                  </a:solidFill>
                </a:endParaRPr>
              </a:p>
            </p:txBody>
          </p:sp>
          <p:sp>
            <p:nvSpPr>
              <p:cNvPr id="91" name="TextBox 54">
                <a:extLst>
                  <a:ext uri="{FF2B5EF4-FFF2-40B4-BE49-F238E27FC236}">
                    <a16:creationId xmlns:a16="http://schemas.microsoft.com/office/drawing/2014/main" id="{E6D2588A-1C94-A2C6-CD49-00421F09D34F}"/>
                  </a:ext>
                </a:extLst>
              </p:cNvPr>
              <p:cNvSpPr txBox="1"/>
              <p:nvPr/>
            </p:nvSpPr>
            <p:spPr>
              <a:xfrm>
                <a:off x="10705123" y="3712695"/>
                <a:ext cx="656300"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VC-9</a:t>
                </a:r>
              </a:p>
            </p:txBody>
          </p:sp>
          <p:sp>
            <p:nvSpPr>
              <p:cNvPr id="92" name="TextBox 55">
                <a:extLst>
                  <a:ext uri="{FF2B5EF4-FFF2-40B4-BE49-F238E27FC236}">
                    <a16:creationId xmlns:a16="http://schemas.microsoft.com/office/drawing/2014/main" id="{7F864B2D-B990-5C76-4387-AC26A683583B}"/>
                  </a:ext>
                </a:extLst>
              </p:cNvPr>
              <p:cNvSpPr txBox="1"/>
              <p:nvPr/>
            </p:nvSpPr>
            <p:spPr>
              <a:xfrm>
                <a:off x="10683710" y="4801759"/>
                <a:ext cx="990893"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M2</a:t>
                </a:r>
                <a:endParaRPr lang="en-US" sz="1200" b="1" baseline="30000">
                  <a:solidFill>
                    <a:srgbClr val="C00000"/>
                  </a:solidFill>
                </a:endParaRPr>
              </a:p>
            </p:txBody>
          </p:sp>
          <p:sp>
            <p:nvSpPr>
              <p:cNvPr id="93" name="TextBox 56">
                <a:extLst>
                  <a:ext uri="{FF2B5EF4-FFF2-40B4-BE49-F238E27FC236}">
                    <a16:creationId xmlns:a16="http://schemas.microsoft.com/office/drawing/2014/main" id="{A6FDE90B-9D58-6A18-303C-2E1ABF7E805F}"/>
                  </a:ext>
                </a:extLst>
              </p:cNvPr>
              <p:cNvSpPr txBox="1"/>
              <p:nvPr/>
            </p:nvSpPr>
            <p:spPr>
              <a:xfrm>
                <a:off x="1282290" y="1926238"/>
                <a:ext cx="720533"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VC-10</a:t>
                </a:r>
              </a:p>
            </p:txBody>
          </p:sp>
          <p:sp>
            <p:nvSpPr>
              <p:cNvPr id="94" name="TextBox 57">
                <a:extLst>
                  <a:ext uri="{FF2B5EF4-FFF2-40B4-BE49-F238E27FC236}">
                    <a16:creationId xmlns:a16="http://schemas.microsoft.com/office/drawing/2014/main" id="{072782B3-1D0A-7757-70E6-852C8F3B43E9}"/>
                  </a:ext>
                </a:extLst>
              </p:cNvPr>
              <p:cNvSpPr txBox="1"/>
              <p:nvPr/>
            </p:nvSpPr>
            <p:spPr>
              <a:xfrm>
                <a:off x="1232409" y="2870015"/>
                <a:ext cx="321213" cy="35419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rgbClr val="C00000"/>
                    </a:solidFill>
                  </a:rPr>
                  <a:t>L</a:t>
                </a:r>
                <a:endParaRPr lang="en-US" sz="1200" b="1" baseline="30000">
                  <a:solidFill>
                    <a:srgbClr val="C00000"/>
                  </a:solidFill>
                </a:endParaRPr>
              </a:p>
            </p:txBody>
          </p:sp>
          <p:cxnSp>
            <p:nvCxnSpPr>
              <p:cNvPr id="95" name="Straight Arrow Connector 94">
                <a:extLst>
                  <a:ext uri="{FF2B5EF4-FFF2-40B4-BE49-F238E27FC236}">
                    <a16:creationId xmlns:a16="http://schemas.microsoft.com/office/drawing/2014/main" id="{D12496A8-8A71-896A-E46A-84C1F9898845}"/>
                  </a:ext>
                </a:extLst>
              </p:cNvPr>
              <p:cNvCxnSpPr/>
              <p:nvPr/>
            </p:nvCxnSpPr>
            <p:spPr>
              <a:xfrm>
                <a:off x="6899610" y="2622020"/>
                <a:ext cx="2045057" cy="401435"/>
              </a:xfrm>
              <a:prstGeom prst="straightConnector1">
                <a:avLst/>
              </a:prstGeom>
              <a:ln w="50800" cmpd="tri">
                <a:solidFill>
                  <a:srgbClr val="FF0000"/>
                </a:solidFill>
                <a:tailEnd type="stealth" w="med" len="lg"/>
              </a:ln>
              <a:effectLst>
                <a:glow rad="139700">
                  <a:schemeClr val="accent2">
                    <a:satMod val="175000"/>
                    <a:alpha val="40000"/>
                  </a:schemeClr>
                </a:glow>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96" name="Text Box 2">
                <a:extLst>
                  <a:ext uri="{FF2B5EF4-FFF2-40B4-BE49-F238E27FC236}">
                    <a16:creationId xmlns:a16="http://schemas.microsoft.com/office/drawing/2014/main" id="{845727B5-E6AC-1705-7606-74566937C558}"/>
                  </a:ext>
                </a:extLst>
              </p:cNvPr>
              <p:cNvSpPr txBox="1">
                <a:spLocks noChangeArrowheads="1"/>
              </p:cNvSpPr>
              <p:nvPr/>
            </p:nvSpPr>
            <p:spPr bwMode="auto">
              <a:xfrm rot="664689">
                <a:off x="7133994" y="2426237"/>
                <a:ext cx="1514734"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100" b="1">
                    <a:solidFill>
                      <a:srgbClr val="FF0000"/>
                    </a:solidFill>
                    <a:effectLst/>
                    <a:latin typeface="Times New Roman"/>
                    <a:ea typeface="Calibri"/>
                  </a:rPr>
                  <a:t>Beam direction</a:t>
                </a:r>
                <a:endParaRPr lang="en-US" sz="1400">
                  <a:effectLst/>
                  <a:latin typeface="Times New Roman"/>
                  <a:ea typeface="Calibri"/>
                </a:endParaRPr>
              </a:p>
            </p:txBody>
          </p:sp>
        </p:grpSp>
        <p:sp>
          <p:nvSpPr>
            <p:cNvPr id="68" name="TextBox 31">
              <a:extLst>
                <a:ext uri="{FF2B5EF4-FFF2-40B4-BE49-F238E27FC236}">
                  <a16:creationId xmlns:a16="http://schemas.microsoft.com/office/drawing/2014/main" id="{B2D99F4A-3102-7EB9-C8F8-EDCEEA037E75}"/>
                </a:ext>
              </a:extLst>
            </p:cNvPr>
            <p:cNvSpPr txBox="1"/>
            <p:nvPr/>
          </p:nvSpPr>
          <p:spPr>
            <a:xfrm>
              <a:off x="5728538" y="322335"/>
              <a:ext cx="1473535" cy="354196"/>
            </a:xfrm>
            <a:prstGeom prst="rect">
              <a:avLst/>
            </a:prstGeom>
            <a:no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Magnet blocks</a:t>
              </a:r>
            </a:p>
          </p:txBody>
        </p:sp>
        <p:sp>
          <p:nvSpPr>
            <p:cNvPr id="69" name="TextBox 32">
              <a:extLst>
                <a:ext uri="{FF2B5EF4-FFF2-40B4-BE49-F238E27FC236}">
                  <a16:creationId xmlns:a16="http://schemas.microsoft.com/office/drawing/2014/main" id="{33BC6704-2A17-3EFA-6F5F-E5207EC91D00}"/>
                </a:ext>
              </a:extLst>
            </p:cNvPr>
            <p:cNvSpPr txBox="1"/>
            <p:nvPr/>
          </p:nvSpPr>
          <p:spPr>
            <a:xfrm>
              <a:off x="5379320" y="2496714"/>
              <a:ext cx="1570772" cy="354196"/>
            </a:xfrm>
            <a:prstGeom prst="rect">
              <a:avLst/>
            </a:prstGeom>
            <a:no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Concrete girders</a:t>
              </a:r>
            </a:p>
          </p:txBody>
        </p:sp>
        <p:cxnSp>
          <p:nvCxnSpPr>
            <p:cNvPr id="70" name="Straight Arrow Connector 69">
              <a:extLst>
                <a:ext uri="{FF2B5EF4-FFF2-40B4-BE49-F238E27FC236}">
                  <a16:creationId xmlns:a16="http://schemas.microsoft.com/office/drawing/2014/main" id="{703B21DD-D15F-DF4C-DB93-CF6B92239ED4}"/>
                </a:ext>
              </a:extLst>
            </p:cNvPr>
            <p:cNvCxnSpPr/>
            <p:nvPr/>
          </p:nvCxnSpPr>
          <p:spPr>
            <a:xfrm flipH="1">
              <a:off x="6184910" y="660889"/>
              <a:ext cx="276701" cy="56500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542AD6D0-AC66-B958-537E-A153B3F35462}"/>
                </a:ext>
              </a:extLst>
            </p:cNvPr>
            <p:cNvCxnSpPr/>
            <p:nvPr/>
          </p:nvCxnSpPr>
          <p:spPr>
            <a:xfrm>
              <a:off x="6482840" y="668390"/>
              <a:ext cx="211325" cy="63702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45B0E15-82D3-8F8B-1AC4-04C7E8B1EA7F}"/>
                </a:ext>
              </a:extLst>
            </p:cNvPr>
            <p:cNvCxnSpPr/>
            <p:nvPr/>
          </p:nvCxnSpPr>
          <p:spPr>
            <a:xfrm flipH="1" flipV="1">
              <a:off x="6141189" y="1856450"/>
              <a:ext cx="23518" cy="630752"/>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250DA7BA-6499-B165-AC39-5A4AD8E4C837}"/>
                </a:ext>
              </a:extLst>
            </p:cNvPr>
            <p:cNvCxnSpPr>
              <a:stCxn id="69" idx="0"/>
            </p:cNvCxnSpPr>
            <p:nvPr/>
          </p:nvCxnSpPr>
          <p:spPr>
            <a:xfrm flipV="1">
              <a:off x="6164707" y="1979373"/>
              <a:ext cx="529458" cy="517341"/>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083DCF4-F884-1F43-5C8A-4B345CE29343}"/>
              </a:ext>
            </a:extLst>
          </p:cNvPr>
          <p:cNvGrpSpPr/>
          <p:nvPr/>
        </p:nvGrpSpPr>
        <p:grpSpPr>
          <a:xfrm>
            <a:off x="3045282" y="3429232"/>
            <a:ext cx="8937566" cy="2506757"/>
            <a:chOff x="389346" y="3609566"/>
            <a:chExt cx="11305919" cy="3171020"/>
          </a:xfrm>
        </p:grpSpPr>
        <p:grpSp>
          <p:nvGrpSpPr>
            <p:cNvPr id="28" name="Group 27">
              <a:extLst>
                <a:ext uri="{FF2B5EF4-FFF2-40B4-BE49-F238E27FC236}">
                  <a16:creationId xmlns:a16="http://schemas.microsoft.com/office/drawing/2014/main" id="{BBC07BCF-B9F2-30B7-45D0-645405C0C662}"/>
                </a:ext>
              </a:extLst>
            </p:cNvPr>
            <p:cNvGrpSpPr/>
            <p:nvPr/>
          </p:nvGrpSpPr>
          <p:grpSpPr>
            <a:xfrm>
              <a:off x="389346" y="3628437"/>
              <a:ext cx="11305919" cy="3152149"/>
              <a:chOff x="431799" y="1652649"/>
              <a:chExt cx="11305919" cy="3152149"/>
            </a:xfrm>
          </p:grpSpPr>
          <p:grpSp>
            <p:nvGrpSpPr>
              <p:cNvPr id="33" name="Group 32">
                <a:extLst>
                  <a:ext uri="{FF2B5EF4-FFF2-40B4-BE49-F238E27FC236}">
                    <a16:creationId xmlns:a16="http://schemas.microsoft.com/office/drawing/2014/main" id="{647E3C20-498B-C9B4-FC7E-AFC01C4EFC0D}"/>
                  </a:ext>
                </a:extLst>
              </p:cNvPr>
              <p:cNvGrpSpPr/>
              <p:nvPr/>
            </p:nvGrpSpPr>
            <p:grpSpPr>
              <a:xfrm>
                <a:off x="431799" y="1652649"/>
                <a:ext cx="11305919" cy="3152149"/>
                <a:chOff x="431799" y="1652649"/>
                <a:chExt cx="11305919" cy="3152149"/>
              </a:xfrm>
            </p:grpSpPr>
            <p:pic>
              <p:nvPicPr>
                <p:cNvPr id="36" name="Picture 35">
                  <a:extLst>
                    <a:ext uri="{FF2B5EF4-FFF2-40B4-BE49-F238E27FC236}">
                      <a16:creationId xmlns:a16="http://schemas.microsoft.com/office/drawing/2014/main" id="{A58EB117-94B7-EFDC-DE5A-DBD7349823F5}"/>
                    </a:ext>
                  </a:extLst>
                </p:cNvPr>
                <p:cNvPicPr>
                  <a:picLocks noChangeAspect="1"/>
                </p:cNvPicPr>
                <p:nvPr/>
              </p:nvPicPr>
              <p:blipFill rotWithShape="1">
                <a:blip r:embed="rId3"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31799" y="2019300"/>
                  <a:ext cx="11163301" cy="2501900"/>
                </a:xfrm>
                <a:prstGeom prst="rect">
                  <a:avLst/>
                </a:prstGeom>
              </p:spPr>
            </p:pic>
            <p:grpSp>
              <p:nvGrpSpPr>
                <p:cNvPr id="37" name="Group 36">
                  <a:extLst>
                    <a:ext uri="{FF2B5EF4-FFF2-40B4-BE49-F238E27FC236}">
                      <a16:creationId xmlns:a16="http://schemas.microsoft.com/office/drawing/2014/main" id="{3188FC40-083D-4D7B-7E07-873A7F721F84}"/>
                    </a:ext>
                  </a:extLst>
                </p:cNvPr>
                <p:cNvGrpSpPr/>
                <p:nvPr/>
              </p:nvGrpSpPr>
              <p:grpSpPr>
                <a:xfrm>
                  <a:off x="629883" y="1652649"/>
                  <a:ext cx="11107835" cy="3152149"/>
                  <a:chOff x="629883" y="1652649"/>
                  <a:chExt cx="11107835" cy="3152149"/>
                </a:xfrm>
              </p:grpSpPr>
              <p:grpSp>
                <p:nvGrpSpPr>
                  <p:cNvPr id="38" name="Group 37">
                    <a:extLst>
                      <a:ext uri="{FF2B5EF4-FFF2-40B4-BE49-F238E27FC236}">
                        <a16:creationId xmlns:a16="http://schemas.microsoft.com/office/drawing/2014/main" id="{F8DD5682-532F-867F-3D7F-84E303BA88C8}"/>
                      </a:ext>
                    </a:extLst>
                  </p:cNvPr>
                  <p:cNvGrpSpPr/>
                  <p:nvPr/>
                </p:nvGrpSpPr>
                <p:grpSpPr>
                  <a:xfrm>
                    <a:off x="1282290" y="1926238"/>
                    <a:ext cx="10079132" cy="2878560"/>
                    <a:chOff x="1282290" y="1926238"/>
                    <a:chExt cx="10079132" cy="2878560"/>
                  </a:xfrm>
                </p:grpSpPr>
                <p:sp>
                  <p:nvSpPr>
                    <p:cNvPr id="47" name="TextBox 123">
                      <a:extLst>
                        <a:ext uri="{FF2B5EF4-FFF2-40B4-BE49-F238E27FC236}">
                          <a16:creationId xmlns:a16="http://schemas.microsoft.com/office/drawing/2014/main" id="{B908F21C-CC08-2BDA-6415-0F386348FC11}"/>
                        </a:ext>
                      </a:extLst>
                    </p:cNvPr>
                    <p:cNvSpPr txBox="1"/>
                    <p:nvPr/>
                  </p:nvSpPr>
                  <p:spPr>
                    <a:xfrm>
                      <a:off x="2832268" y="2108682"/>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VC-1</a:t>
                      </a:r>
                    </a:p>
                  </p:txBody>
                </p:sp>
                <p:sp>
                  <p:nvSpPr>
                    <p:cNvPr id="48" name="TextBox 124">
                      <a:extLst>
                        <a:ext uri="{FF2B5EF4-FFF2-40B4-BE49-F238E27FC236}">
                          <a16:creationId xmlns:a16="http://schemas.microsoft.com/office/drawing/2014/main" id="{F48E7A3D-A476-80F5-23C1-BDE169043ECE}"/>
                        </a:ext>
                      </a:extLst>
                    </p:cNvPr>
                    <p:cNvSpPr txBox="1"/>
                    <p:nvPr/>
                  </p:nvSpPr>
                  <p:spPr>
                    <a:xfrm>
                      <a:off x="4507292" y="2340249"/>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VC-3</a:t>
                      </a:r>
                    </a:p>
                  </p:txBody>
                </p:sp>
                <p:sp>
                  <p:nvSpPr>
                    <p:cNvPr id="49" name="TextBox 125">
                      <a:extLst>
                        <a:ext uri="{FF2B5EF4-FFF2-40B4-BE49-F238E27FC236}">
                          <a16:creationId xmlns:a16="http://schemas.microsoft.com/office/drawing/2014/main" id="{C50B9F77-3A79-A5D1-6C62-D5E639B56490}"/>
                        </a:ext>
                      </a:extLst>
                    </p:cNvPr>
                    <p:cNvSpPr txBox="1"/>
                    <p:nvPr/>
                  </p:nvSpPr>
                  <p:spPr>
                    <a:xfrm>
                      <a:off x="3594394" y="2153488"/>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VC-2</a:t>
                      </a:r>
                    </a:p>
                  </p:txBody>
                </p:sp>
                <p:sp>
                  <p:nvSpPr>
                    <p:cNvPr id="50" name="TextBox 126">
                      <a:extLst>
                        <a:ext uri="{FF2B5EF4-FFF2-40B4-BE49-F238E27FC236}">
                          <a16:creationId xmlns:a16="http://schemas.microsoft.com/office/drawing/2014/main" id="{6F10A897-6BA5-6F12-EF8C-D997C8739BEA}"/>
                        </a:ext>
                      </a:extLst>
                    </p:cNvPr>
                    <p:cNvSpPr txBox="1"/>
                    <p:nvPr/>
                  </p:nvSpPr>
                  <p:spPr>
                    <a:xfrm>
                      <a:off x="5748337" y="2528554"/>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VC-4</a:t>
                      </a:r>
                    </a:p>
                  </p:txBody>
                </p:sp>
                <p:sp>
                  <p:nvSpPr>
                    <p:cNvPr id="51" name="TextBox 127">
                      <a:extLst>
                        <a:ext uri="{FF2B5EF4-FFF2-40B4-BE49-F238E27FC236}">
                          <a16:creationId xmlns:a16="http://schemas.microsoft.com/office/drawing/2014/main" id="{6A0C27AC-B808-B529-E968-8B8D8A835FA9}"/>
                        </a:ext>
                      </a:extLst>
                    </p:cNvPr>
                    <p:cNvSpPr txBox="1"/>
                    <p:nvPr/>
                  </p:nvSpPr>
                  <p:spPr>
                    <a:xfrm>
                      <a:off x="6877538" y="3167418"/>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VC-5</a:t>
                      </a:r>
                    </a:p>
                  </p:txBody>
                </p:sp>
                <p:sp>
                  <p:nvSpPr>
                    <p:cNvPr id="52" name="TextBox 128">
                      <a:extLst>
                        <a:ext uri="{FF2B5EF4-FFF2-40B4-BE49-F238E27FC236}">
                          <a16:creationId xmlns:a16="http://schemas.microsoft.com/office/drawing/2014/main" id="{30FF3138-9E07-1549-8F44-E9568C2BE68D}"/>
                        </a:ext>
                      </a:extLst>
                    </p:cNvPr>
                    <p:cNvSpPr txBox="1"/>
                    <p:nvPr/>
                  </p:nvSpPr>
                  <p:spPr>
                    <a:xfrm>
                      <a:off x="8308183" y="3087164"/>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VC-6</a:t>
                      </a:r>
                    </a:p>
                  </p:txBody>
                </p:sp>
                <p:sp>
                  <p:nvSpPr>
                    <p:cNvPr id="53" name="TextBox 129">
                      <a:extLst>
                        <a:ext uri="{FF2B5EF4-FFF2-40B4-BE49-F238E27FC236}">
                          <a16:creationId xmlns:a16="http://schemas.microsoft.com/office/drawing/2014/main" id="{2AAA69F7-152C-2DCC-376A-96D57D4001D2}"/>
                        </a:ext>
                      </a:extLst>
                    </p:cNvPr>
                    <p:cNvSpPr txBox="1"/>
                    <p:nvPr/>
                  </p:nvSpPr>
                  <p:spPr>
                    <a:xfrm>
                      <a:off x="9337152" y="3357693"/>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VC-7</a:t>
                      </a:r>
                    </a:p>
                  </p:txBody>
                </p:sp>
                <p:sp>
                  <p:nvSpPr>
                    <p:cNvPr id="54" name="TextBox 130">
                      <a:extLst>
                        <a:ext uri="{FF2B5EF4-FFF2-40B4-BE49-F238E27FC236}">
                          <a16:creationId xmlns:a16="http://schemas.microsoft.com/office/drawing/2014/main" id="{A84BC97B-DF5E-1852-797A-AFCF4E423E82}"/>
                        </a:ext>
                      </a:extLst>
                    </p:cNvPr>
                    <p:cNvSpPr txBox="1"/>
                    <p:nvPr/>
                  </p:nvSpPr>
                  <p:spPr>
                    <a:xfrm>
                      <a:off x="9980738" y="3548550"/>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VC-8</a:t>
                      </a:r>
                    </a:p>
                  </p:txBody>
                </p:sp>
                <p:sp>
                  <p:nvSpPr>
                    <p:cNvPr id="55" name="TextBox 131">
                      <a:extLst>
                        <a:ext uri="{FF2B5EF4-FFF2-40B4-BE49-F238E27FC236}">
                          <a16:creationId xmlns:a16="http://schemas.microsoft.com/office/drawing/2014/main" id="{A653B900-E1E7-6FD3-2E30-34A128D07FD6}"/>
                        </a:ext>
                      </a:extLst>
                    </p:cNvPr>
                    <p:cNvSpPr txBox="1"/>
                    <p:nvPr/>
                  </p:nvSpPr>
                  <p:spPr>
                    <a:xfrm>
                      <a:off x="10705121" y="3712692"/>
                      <a:ext cx="656301"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VC-9</a:t>
                      </a:r>
                    </a:p>
                  </p:txBody>
                </p:sp>
                <p:sp>
                  <p:nvSpPr>
                    <p:cNvPr id="56" name="TextBox 132">
                      <a:extLst>
                        <a:ext uri="{FF2B5EF4-FFF2-40B4-BE49-F238E27FC236}">
                          <a16:creationId xmlns:a16="http://schemas.microsoft.com/office/drawing/2014/main" id="{8256EAA3-4F95-B530-F6AB-EC51F566DA1C}"/>
                        </a:ext>
                      </a:extLst>
                    </p:cNvPr>
                    <p:cNvSpPr txBox="1"/>
                    <p:nvPr/>
                  </p:nvSpPr>
                  <p:spPr>
                    <a:xfrm>
                      <a:off x="1282290" y="1926238"/>
                      <a:ext cx="720532" cy="350401"/>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t>VC-10</a:t>
                      </a:r>
                    </a:p>
                  </p:txBody>
                </p:sp>
                <p:cxnSp>
                  <p:nvCxnSpPr>
                    <p:cNvPr id="57" name="Straight Arrow Connector 56">
                      <a:extLst>
                        <a:ext uri="{FF2B5EF4-FFF2-40B4-BE49-F238E27FC236}">
                          <a16:creationId xmlns:a16="http://schemas.microsoft.com/office/drawing/2014/main" id="{B25D904D-D6E4-E214-CC4A-E0A6A2A18B9A}"/>
                        </a:ext>
                      </a:extLst>
                    </p:cNvPr>
                    <p:cNvCxnSpPr/>
                    <p:nvPr/>
                  </p:nvCxnSpPr>
                  <p:spPr>
                    <a:xfrm>
                      <a:off x="7842310" y="3537664"/>
                      <a:ext cx="1917885" cy="490245"/>
                    </a:xfrm>
                    <a:prstGeom prst="straightConnector1">
                      <a:avLst/>
                    </a:prstGeom>
                    <a:ln w="50800" cmpd="tri">
                      <a:solidFill>
                        <a:srgbClr val="FF0000"/>
                      </a:solidFill>
                      <a:tailEnd type="stealth" w="med" len="lg"/>
                    </a:ln>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58" name="Text Box 2">
                      <a:extLst>
                        <a:ext uri="{FF2B5EF4-FFF2-40B4-BE49-F238E27FC236}">
                          <a16:creationId xmlns:a16="http://schemas.microsoft.com/office/drawing/2014/main" id="{F5C4BAEA-7B39-1660-6CCC-0708BB5397AC}"/>
                        </a:ext>
                      </a:extLst>
                    </p:cNvPr>
                    <p:cNvSpPr txBox="1">
                      <a:spLocks noChangeArrowheads="1"/>
                    </p:cNvSpPr>
                    <p:nvPr/>
                  </p:nvSpPr>
                  <p:spPr bwMode="auto">
                    <a:xfrm rot="838545">
                      <a:off x="8019280" y="3758283"/>
                      <a:ext cx="1514734"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100" b="1">
                          <a:solidFill>
                            <a:srgbClr val="FF0000"/>
                          </a:solidFill>
                          <a:effectLst/>
                          <a:latin typeface="Times New Roman"/>
                          <a:ea typeface="Calibri"/>
                        </a:rPr>
                        <a:t>Electron Beam</a:t>
                      </a:r>
                      <a:endParaRPr lang="en-US" sz="1400">
                        <a:effectLst/>
                        <a:latin typeface="Times New Roman"/>
                        <a:ea typeface="Calibri"/>
                      </a:endParaRPr>
                    </a:p>
                  </p:txBody>
                </p:sp>
                <p:sp>
                  <p:nvSpPr>
                    <p:cNvPr id="59" name="TextBox 135">
                      <a:extLst>
                        <a:ext uri="{FF2B5EF4-FFF2-40B4-BE49-F238E27FC236}">
                          <a16:creationId xmlns:a16="http://schemas.microsoft.com/office/drawing/2014/main" id="{44D0E0B2-48BB-85AD-2539-AEC9D8F4FB3F}"/>
                        </a:ext>
                      </a:extLst>
                    </p:cNvPr>
                    <p:cNvSpPr txBox="1"/>
                    <p:nvPr/>
                  </p:nvSpPr>
                  <p:spPr>
                    <a:xfrm>
                      <a:off x="1766882" y="3326840"/>
                      <a:ext cx="625686" cy="3504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IP (L)</a:t>
                      </a:r>
                    </a:p>
                  </p:txBody>
                </p:sp>
                <p:cxnSp>
                  <p:nvCxnSpPr>
                    <p:cNvPr id="60" name="Straight Arrow Connector 59">
                      <a:extLst>
                        <a:ext uri="{FF2B5EF4-FFF2-40B4-BE49-F238E27FC236}">
                          <a16:creationId xmlns:a16="http://schemas.microsoft.com/office/drawing/2014/main" id="{BCE059DA-AFD8-3E89-BF14-AFC2E5675D6D}"/>
                        </a:ext>
                      </a:extLst>
                    </p:cNvPr>
                    <p:cNvCxnSpPr>
                      <a:stCxn id="59" idx="0"/>
                    </p:cNvCxnSpPr>
                    <p:nvPr/>
                  </p:nvCxnSpPr>
                  <p:spPr>
                    <a:xfrm flipV="1">
                      <a:off x="2079725" y="2696575"/>
                      <a:ext cx="317292" cy="630266"/>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1" name="TextBox 137">
                      <a:extLst>
                        <a:ext uri="{FF2B5EF4-FFF2-40B4-BE49-F238E27FC236}">
                          <a16:creationId xmlns:a16="http://schemas.microsoft.com/office/drawing/2014/main" id="{D592AE51-7BE8-5A60-AB86-77F9A63F0384}"/>
                        </a:ext>
                      </a:extLst>
                    </p:cNvPr>
                    <p:cNvSpPr txBox="1"/>
                    <p:nvPr/>
                  </p:nvSpPr>
                  <p:spPr>
                    <a:xfrm>
                      <a:off x="3134829" y="3336695"/>
                      <a:ext cx="736872" cy="3504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IP (S1)</a:t>
                      </a:r>
                    </a:p>
                  </p:txBody>
                </p:sp>
                <p:cxnSp>
                  <p:nvCxnSpPr>
                    <p:cNvPr id="62" name="Straight Arrow Connector 61">
                      <a:extLst>
                        <a:ext uri="{FF2B5EF4-FFF2-40B4-BE49-F238E27FC236}">
                          <a16:creationId xmlns:a16="http://schemas.microsoft.com/office/drawing/2014/main" id="{32B532C6-4CD8-3222-B4D7-45241BC532B0}"/>
                        </a:ext>
                      </a:extLst>
                    </p:cNvPr>
                    <p:cNvCxnSpPr/>
                    <p:nvPr/>
                  </p:nvCxnSpPr>
                  <p:spPr>
                    <a:xfrm flipV="1">
                      <a:off x="3488567" y="2830280"/>
                      <a:ext cx="383135" cy="49656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3" name="TextBox 139">
                      <a:extLst>
                        <a:ext uri="{FF2B5EF4-FFF2-40B4-BE49-F238E27FC236}">
                          <a16:creationId xmlns:a16="http://schemas.microsoft.com/office/drawing/2014/main" id="{347610D7-6F36-94DA-A076-3060E20D6A1C}"/>
                        </a:ext>
                      </a:extLst>
                    </p:cNvPr>
                    <p:cNvSpPr txBox="1"/>
                    <p:nvPr/>
                  </p:nvSpPr>
                  <p:spPr>
                    <a:xfrm>
                      <a:off x="9893541" y="4454397"/>
                      <a:ext cx="790533" cy="3504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IP (S2)</a:t>
                      </a:r>
                    </a:p>
                  </p:txBody>
                </p:sp>
                <p:cxnSp>
                  <p:nvCxnSpPr>
                    <p:cNvPr id="64" name="Straight Arrow Connector 63">
                      <a:extLst>
                        <a:ext uri="{FF2B5EF4-FFF2-40B4-BE49-F238E27FC236}">
                          <a16:creationId xmlns:a16="http://schemas.microsoft.com/office/drawing/2014/main" id="{28373CB2-F94B-7704-4DF5-E8CA4A5E11BF}"/>
                        </a:ext>
                      </a:extLst>
                    </p:cNvPr>
                    <p:cNvCxnSpPr/>
                    <p:nvPr/>
                  </p:nvCxnSpPr>
                  <p:spPr>
                    <a:xfrm flipV="1">
                      <a:off x="10376108" y="4200398"/>
                      <a:ext cx="105384" cy="253999"/>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5" name="TextBox 141">
                      <a:extLst>
                        <a:ext uri="{FF2B5EF4-FFF2-40B4-BE49-F238E27FC236}">
                          <a16:creationId xmlns:a16="http://schemas.microsoft.com/office/drawing/2014/main" id="{7A36D3C4-B6F2-3004-5E3A-6FE3DCAA95D7}"/>
                        </a:ext>
                      </a:extLst>
                    </p:cNvPr>
                    <p:cNvSpPr txBox="1"/>
                    <p:nvPr/>
                  </p:nvSpPr>
                  <p:spPr>
                    <a:xfrm>
                      <a:off x="4760778" y="3642768"/>
                      <a:ext cx="764502" cy="3504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IP (U1)</a:t>
                      </a:r>
                    </a:p>
                  </p:txBody>
                </p:sp>
                <p:cxnSp>
                  <p:nvCxnSpPr>
                    <p:cNvPr id="66" name="Straight Arrow Connector 65">
                      <a:extLst>
                        <a:ext uri="{FF2B5EF4-FFF2-40B4-BE49-F238E27FC236}">
                          <a16:creationId xmlns:a16="http://schemas.microsoft.com/office/drawing/2014/main" id="{1A18BABD-EED5-7BA2-FED4-288BA4A87D2F}"/>
                        </a:ext>
                      </a:extLst>
                    </p:cNvPr>
                    <p:cNvCxnSpPr>
                      <a:stCxn id="65" idx="0"/>
                    </p:cNvCxnSpPr>
                    <p:nvPr/>
                  </p:nvCxnSpPr>
                  <p:spPr>
                    <a:xfrm flipV="1">
                      <a:off x="5143029" y="3039292"/>
                      <a:ext cx="108240" cy="603476"/>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sp>
                <p:nvSpPr>
                  <p:cNvPr id="39" name="TextBox 115">
                    <a:extLst>
                      <a:ext uri="{FF2B5EF4-FFF2-40B4-BE49-F238E27FC236}">
                        <a16:creationId xmlns:a16="http://schemas.microsoft.com/office/drawing/2014/main" id="{3505AC52-CD1D-1029-02BB-7BB83B207C10}"/>
                      </a:ext>
                    </a:extLst>
                  </p:cNvPr>
                  <p:cNvSpPr txBox="1"/>
                  <p:nvPr/>
                </p:nvSpPr>
                <p:spPr>
                  <a:xfrm rot="16200000">
                    <a:off x="11069886" y="3383083"/>
                    <a:ext cx="1004730" cy="330934"/>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spc="-100">
                        <a:solidFill>
                          <a:srgbClr val="7030A0"/>
                        </a:solidFill>
                      </a:rPr>
                      <a:t>Gate Valve</a:t>
                    </a:r>
                  </a:p>
                </p:txBody>
              </p:sp>
              <p:sp>
                <p:nvSpPr>
                  <p:cNvPr id="40" name="TextBox 116">
                    <a:extLst>
                      <a:ext uri="{FF2B5EF4-FFF2-40B4-BE49-F238E27FC236}">
                        <a16:creationId xmlns:a16="http://schemas.microsoft.com/office/drawing/2014/main" id="{663929E8-BC7C-6DEB-3FCD-28D8106BA98D}"/>
                      </a:ext>
                    </a:extLst>
                  </p:cNvPr>
                  <p:cNvSpPr txBox="1"/>
                  <p:nvPr/>
                </p:nvSpPr>
                <p:spPr>
                  <a:xfrm>
                    <a:off x="2531710" y="1904814"/>
                    <a:ext cx="1004730" cy="330934"/>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spc="-100">
                        <a:solidFill>
                          <a:srgbClr val="7030A0"/>
                        </a:solidFill>
                      </a:rPr>
                      <a:t>Gate Valve</a:t>
                    </a:r>
                  </a:p>
                </p:txBody>
              </p:sp>
              <p:cxnSp>
                <p:nvCxnSpPr>
                  <p:cNvPr id="41" name="Straight Arrow Connector 40">
                    <a:extLst>
                      <a:ext uri="{FF2B5EF4-FFF2-40B4-BE49-F238E27FC236}">
                        <a16:creationId xmlns:a16="http://schemas.microsoft.com/office/drawing/2014/main" id="{8504FF38-95AB-921E-800A-8F2B45677E7F}"/>
                      </a:ext>
                    </a:extLst>
                  </p:cNvPr>
                  <p:cNvCxnSpPr/>
                  <p:nvPr/>
                </p:nvCxnSpPr>
                <p:spPr>
                  <a:xfrm flipH="1">
                    <a:off x="2546969" y="2177143"/>
                    <a:ext cx="117854" cy="248482"/>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2" name="TextBox 118">
                    <a:extLst>
                      <a:ext uri="{FF2B5EF4-FFF2-40B4-BE49-F238E27FC236}">
                        <a16:creationId xmlns:a16="http://schemas.microsoft.com/office/drawing/2014/main" id="{A15EC830-BE4D-AC16-508E-C46B56F0858D}"/>
                      </a:ext>
                    </a:extLst>
                  </p:cNvPr>
                  <p:cNvSpPr txBox="1"/>
                  <p:nvPr/>
                </p:nvSpPr>
                <p:spPr>
                  <a:xfrm>
                    <a:off x="650593" y="1652649"/>
                    <a:ext cx="1004730" cy="330934"/>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spc="-100">
                        <a:solidFill>
                          <a:srgbClr val="7030A0"/>
                        </a:solidFill>
                      </a:rPr>
                      <a:t>Gate Valve</a:t>
                    </a:r>
                  </a:p>
                </p:txBody>
              </p:sp>
              <p:cxnSp>
                <p:nvCxnSpPr>
                  <p:cNvPr id="43" name="Straight Arrow Connector 42">
                    <a:extLst>
                      <a:ext uri="{FF2B5EF4-FFF2-40B4-BE49-F238E27FC236}">
                        <a16:creationId xmlns:a16="http://schemas.microsoft.com/office/drawing/2014/main" id="{04C19D9F-88F9-F91C-71F1-4FC44CF96B07}"/>
                      </a:ext>
                    </a:extLst>
                  </p:cNvPr>
                  <p:cNvCxnSpPr/>
                  <p:nvPr/>
                </p:nvCxnSpPr>
                <p:spPr>
                  <a:xfrm flipH="1">
                    <a:off x="629883" y="1926135"/>
                    <a:ext cx="117854" cy="248482"/>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44" name="TextBox 120">
                    <a:extLst>
                      <a:ext uri="{FF2B5EF4-FFF2-40B4-BE49-F238E27FC236}">
                        <a16:creationId xmlns:a16="http://schemas.microsoft.com/office/drawing/2014/main" id="{DC13CADB-FF33-C410-8C22-A68ED23C7677}"/>
                      </a:ext>
                    </a:extLst>
                  </p:cNvPr>
                  <p:cNvSpPr txBox="1"/>
                  <p:nvPr/>
                </p:nvSpPr>
                <p:spPr>
                  <a:xfrm rot="18917700">
                    <a:off x="5395239" y="1919447"/>
                    <a:ext cx="1004730" cy="545067"/>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spc="-100">
                        <a:solidFill>
                          <a:srgbClr val="7030A0"/>
                        </a:solidFill>
                      </a:rPr>
                      <a:t>Gate Valve</a:t>
                    </a:r>
                    <a:br>
                      <a:rPr lang="en-US" sz="1100" spc="-100">
                        <a:solidFill>
                          <a:srgbClr val="7030A0"/>
                        </a:solidFill>
                      </a:rPr>
                    </a:br>
                    <a:r>
                      <a:rPr lang="en-US" sz="1100" spc="-100">
                        <a:solidFill>
                          <a:srgbClr val="7030A0"/>
                        </a:solidFill>
                      </a:rPr>
                      <a:t>(to front end)</a:t>
                    </a:r>
                  </a:p>
                </p:txBody>
              </p:sp>
              <p:cxnSp>
                <p:nvCxnSpPr>
                  <p:cNvPr id="45" name="Straight Arrow Connector 44">
                    <a:extLst>
                      <a:ext uri="{FF2B5EF4-FFF2-40B4-BE49-F238E27FC236}">
                        <a16:creationId xmlns:a16="http://schemas.microsoft.com/office/drawing/2014/main" id="{349205B2-7F40-90CB-E87D-46AD54E597F4}"/>
                      </a:ext>
                    </a:extLst>
                  </p:cNvPr>
                  <p:cNvCxnSpPr/>
                  <p:nvPr/>
                </p:nvCxnSpPr>
                <p:spPr>
                  <a:xfrm flipH="1">
                    <a:off x="5407426" y="2482825"/>
                    <a:ext cx="117854" cy="248482"/>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58167E9-E4B7-8E52-184E-1B60D3A58DD8}"/>
                      </a:ext>
                    </a:extLst>
                  </p:cNvPr>
                  <p:cNvCxnSpPr/>
                  <p:nvPr/>
                </p:nvCxnSpPr>
                <p:spPr>
                  <a:xfrm flipH="1">
                    <a:off x="11446670" y="3994731"/>
                    <a:ext cx="117854" cy="248482"/>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34" name="Straight Arrow Connector 33">
                <a:extLst>
                  <a:ext uri="{FF2B5EF4-FFF2-40B4-BE49-F238E27FC236}">
                    <a16:creationId xmlns:a16="http://schemas.microsoft.com/office/drawing/2014/main" id="{1C979E60-1CD3-7FDE-F5FC-8EAED294DED2}"/>
                  </a:ext>
                </a:extLst>
              </p:cNvPr>
              <p:cNvCxnSpPr/>
              <p:nvPr/>
            </p:nvCxnSpPr>
            <p:spPr>
              <a:xfrm>
                <a:off x="5453933" y="2843245"/>
                <a:ext cx="2579784" cy="339569"/>
              </a:xfrm>
              <a:prstGeom prst="straightConnector1">
                <a:avLst/>
              </a:prstGeom>
              <a:ln w="50800" cmpd="tri">
                <a:solidFill>
                  <a:srgbClr val="00B0F0"/>
                </a:solidFill>
                <a:tailEnd type="stealth" w="med" len="lg"/>
              </a:ln>
              <a:effectLst/>
            </p:spPr>
            <p:style>
              <a:lnRef idx="1">
                <a:schemeClr val="accent1"/>
              </a:lnRef>
              <a:fillRef idx="0">
                <a:schemeClr val="accent1"/>
              </a:fillRef>
              <a:effectRef idx="0">
                <a:schemeClr val="accent1"/>
              </a:effectRef>
              <a:fontRef idx="minor">
                <a:schemeClr val="tx1"/>
              </a:fontRef>
            </p:style>
          </p:cxnSp>
          <p:sp>
            <p:nvSpPr>
              <p:cNvPr id="35" name="Text Box 2">
                <a:extLst>
                  <a:ext uri="{FF2B5EF4-FFF2-40B4-BE49-F238E27FC236}">
                    <a16:creationId xmlns:a16="http://schemas.microsoft.com/office/drawing/2014/main" id="{02648626-569F-50BE-B0D7-B2C802A29963}"/>
                  </a:ext>
                </a:extLst>
              </p:cNvPr>
              <p:cNvSpPr txBox="1">
                <a:spLocks noChangeArrowheads="1"/>
              </p:cNvSpPr>
              <p:nvPr/>
            </p:nvSpPr>
            <p:spPr bwMode="auto">
              <a:xfrm rot="411140">
                <a:off x="6212469" y="2730281"/>
                <a:ext cx="1514734"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100" b="1">
                    <a:solidFill>
                      <a:srgbClr val="00B0F0"/>
                    </a:solidFill>
                    <a:effectLst/>
                    <a:latin typeface="Times New Roman"/>
                    <a:ea typeface="Calibri"/>
                  </a:rPr>
                  <a:t>Photon Beam</a:t>
                </a:r>
                <a:endParaRPr lang="en-US" sz="1400">
                  <a:solidFill>
                    <a:srgbClr val="00B0F0"/>
                  </a:solidFill>
                  <a:effectLst/>
                  <a:latin typeface="Times New Roman"/>
                  <a:ea typeface="Calibri"/>
                </a:endParaRPr>
              </a:p>
            </p:txBody>
          </p:sp>
        </p:grpSp>
        <p:sp>
          <p:nvSpPr>
            <p:cNvPr id="29" name="TextBox 105">
              <a:extLst>
                <a:ext uri="{FF2B5EF4-FFF2-40B4-BE49-F238E27FC236}">
                  <a16:creationId xmlns:a16="http://schemas.microsoft.com/office/drawing/2014/main" id="{BB9065C8-68B1-9F54-9C9C-B0C1C621DFB3}"/>
                </a:ext>
              </a:extLst>
            </p:cNvPr>
            <p:cNvSpPr txBox="1"/>
            <p:nvPr/>
          </p:nvSpPr>
          <p:spPr>
            <a:xfrm>
              <a:off x="3942690" y="3609566"/>
              <a:ext cx="1636932" cy="5840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Extractor gauge, </a:t>
              </a:r>
            </a:p>
            <a:p>
              <a:pPr algn="ctr"/>
              <a:r>
                <a:rPr lang="en-US" sz="1200">
                  <a:solidFill>
                    <a:schemeClr val="tx1"/>
                  </a:solidFill>
                </a:rPr>
                <a:t>crotch absorber</a:t>
              </a:r>
            </a:p>
          </p:txBody>
        </p:sp>
        <p:cxnSp>
          <p:nvCxnSpPr>
            <p:cNvPr id="30" name="Straight Arrow Connector 29">
              <a:extLst>
                <a:ext uri="{FF2B5EF4-FFF2-40B4-BE49-F238E27FC236}">
                  <a16:creationId xmlns:a16="http://schemas.microsoft.com/office/drawing/2014/main" id="{CCFF9082-B0AF-2E8D-CF17-9E2D307CD194}"/>
                </a:ext>
              </a:extLst>
            </p:cNvPr>
            <p:cNvCxnSpPr>
              <a:stCxn id="29" idx="2"/>
            </p:cNvCxnSpPr>
            <p:nvPr/>
          </p:nvCxnSpPr>
          <p:spPr>
            <a:xfrm flipH="1">
              <a:off x="3977413" y="4193567"/>
              <a:ext cx="783744" cy="345296"/>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31" name="TextBox 107">
              <a:extLst>
                <a:ext uri="{FF2B5EF4-FFF2-40B4-BE49-F238E27FC236}">
                  <a16:creationId xmlns:a16="http://schemas.microsoft.com/office/drawing/2014/main" id="{C0AEFE79-F4E9-22AF-CCE8-C25633641071}"/>
                </a:ext>
              </a:extLst>
            </p:cNvPr>
            <p:cNvSpPr txBox="1"/>
            <p:nvPr/>
          </p:nvSpPr>
          <p:spPr>
            <a:xfrm>
              <a:off x="9991154" y="4834923"/>
              <a:ext cx="1284989" cy="584001"/>
            </a:xfrm>
            <a:prstGeom prst="rect">
              <a:avLst/>
            </a:prstGeom>
            <a:noFill/>
            <a:ln>
              <a:solidFill>
                <a:srgbClr val="0070C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a:solidFill>
                    <a:schemeClr val="tx1"/>
                  </a:solidFill>
                </a:rPr>
                <a:t>Cold cathode gauge</a:t>
              </a:r>
            </a:p>
          </p:txBody>
        </p:sp>
        <p:cxnSp>
          <p:nvCxnSpPr>
            <p:cNvPr id="32" name="Straight Arrow Connector 31">
              <a:extLst>
                <a:ext uri="{FF2B5EF4-FFF2-40B4-BE49-F238E27FC236}">
                  <a16:creationId xmlns:a16="http://schemas.microsoft.com/office/drawing/2014/main" id="{0C146780-6B3F-72BC-E65C-610429569CDC}"/>
                </a:ext>
              </a:extLst>
            </p:cNvPr>
            <p:cNvCxnSpPr>
              <a:stCxn id="31" idx="2"/>
            </p:cNvCxnSpPr>
            <p:nvPr/>
          </p:nvCxnSpPr>
          <p:spPr>
            <a:xfrm flipH="1">
              <a:off x="10479015" y="5418924"/>
              <a:ext cx="154635" cy="469812"/>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C667D5A6-28E3-EF3E-1D3F-2F7F4F1BF081}"/>
              </a:ext>
            </a:extLst>
          </p:cNvPr>
          <p:cNvGrpSpPr/>
          <p:nvPr/>
        </p:nvGrpSpPr>
        <p:grpSpPr>
          <a:xfrm>
            <a:off x="216135" y="3473858"/>
            <a:ext cx="11609955" cy="2537723"/>
            <a:chOff x="-2513775" y="3770917"/>
            <a:chExt cx="11609955" cy="2537723"/>
          </a:xfrm>
        </p:grpSpPr>
        <p:grpSp>
          <p:nvGrpSpPr>
            <p:cNvPr id="12" name="Group 11">
              <a:extLst>
                <a:ext uri="{FF2B5EF4-FFF2-40B4-BE49-F238E27FC236}">
                  <a16:creationId xmlns:a16="http://schemas.microsoft.com/office/drawing/2014/main" id="{62BFD9B4-C130-B149-74F6-C46D4D22C2B0}"/>
                </a:ext>
              </a:extLst>
            </p:cNvPr>
            <p:cNvGrpSpPr/>
            <p:nvPr/>
          </p:nvGrpSpPr>
          <p:grpSpPr>
            <a:xfrm>
              <a:off x="6145809" y="3770917"/>
              <a:ext cx="2630543" cy="650192"/>
              <a:chOff x="6238185" y="1481641"/>
              <a:chExt cx="1989354" cy="650192"/>
            </a:xfrm>
          </p:grpSpPr>
          <p:grpSp>
            <p:nvGrpSpPr>
              <p:cNvPr id="24" name="Group 23">
                <a:extLst>
                  <a:ext uri="{FF2B5EF4-FFF2-40B4-BE49-F238E27FC236}">
                    <a16:creationId xmlns:a16="http://schemas.microsoft.com/office/drawing/2014/main" id="{50E095BD-0179-6D73-8A7D-9B0C766CBBC3}"/>
                  </a:ext>
                </a:extLst>
              </p:cNvPr>
              <p:cNvGrpSpPr/>
              <p:nvPr/>
            </p:nvGrpSpPr>
            <p:grpSpPr>
              <a:xfrm>
                <a:off x="6310922" y="1481641"/>
                <a:ext cx="1916617" cy="584775"/>
                <a:chOff x="9509342" y="761652"/>
                <a:chExt cx="1916617" cy="584775"/>
              </a:xfrm>
            </p:grpSpPr>
            <p:sp>
              <p:nvSpPr>
                <p:cNvPr id="26" name="Down Arrow 26">
                  <a:extLst>
                    <a:ext uri="{FF2B5EF4-FFF2-40B4-BE49-F238E27FC236}">
                      <a16:creationId xmlns:a16="http://schemas.microsoft.com/office/drawing/2014/main" id="{F0B02820-30DE-A047-20D1-F048DB24B8C2}"/>
                    </a:ext>
                  </a:extLst>
                </p:cNvPr>
                <p:cNvSpPr/>
                <p:nvPr/>
              </p:nvSpPr>
              <p:spPr>
                <a:xfrm rot="10800000">
                  <a:off x="9522303" y="804274"/>
                  <a:ext cx="198646" cy="34171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81051A6B-E1B6-58A7-8BBE-B5AA302CD209}"/>
                    </a:ext>
                  </a:extLst>
                </p:cNvPr>
                <p:cNvSpPr/>
                <p:nvPr/>
              </p:nvSpPr>
              <p:spPr>
                <a:xfrm>
                  <a:off x="9509342" y="761652"/>
                  <a:ext cx="1916617" cy="584775"/>
                </a:xfrm>
                <a:prstGeom prst="rect">
                  <a:avLst/>
                </a:prstGeom>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60000"/>
                  <a:r>
                    <a:rPr lang="en-US" sz="1600" b="1">
                      <a:solidFill>
                        <a:srgbClr val="C00000"/>
                      </a:solidFill>
                    </a:rPr>
                    <a:t>Beam Position Monitor     (10 per </a:t>
                  </a:r>
                  <a:r>
                    <a:rPr lang="en-US" sz="1600" b="1" err="1">
                      <a:solidFill>
                        <a:srgbClr val="C00000"/>
                      </a:solidFill>
                    </a:rPr>
                    <a:t>achromat</a:t>
                  </a:r>
                  <a:r>
                    <a:rPr lang="en-US" sz="1600" b="1">
                      <a:solidFill>
                        <a:srgbClr val="C00000"/>
                      </a:solidFill>
                    </a:rPr>
                    <a:t>)</a:t>
                  </a:r>
                  <a:endParaRPr lang="en-US" sz="1600"/>
                </a:p>
              </p:txBody>
            </p:sp>
          </p:grpSp>
          <p:sp>
            <p:nvSpPr>
              <p:cNvPr id="25" name="Rectangle 24">
                <a:extLst>
                  <a:ext uri="{FF2B5EF4-FFF2-40B4-BE49-F238E27FC236}">
                    <a16:creationId xmlns:a16="http://schemas.microsoft.com/office/drawing/2014/main" id="{E7181B4B-448E-B900-13BC-D4584029183B}"/>
                  </a:ext>
                </a:extLst>
              </p:cNvPr>
              <p:cNvSpPr/>
              <p:nvPr/>
            </p:nvSpPr>
            <p:spPr>
              <a:xfrm>
                <a:off x="6238185" y="1501805"/>
                <a:ext cx="1989353" cy="630028"/>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3" name="Down Arrow 10">
              <a:extLst>
                <a:ext uri="{FF2B5EF4-FFF2-40B4-BE49-F238E27FC236}">
                  <a16:creationId xmlns:a16="http://schemas.microsoft.com/office/drawing/2014/main" id="{62E89672-D460-9EEF-49D2-FE70552AF331}"/>
                </a:ext>
              </a:extLst>
            </p:cNvPr>
            <p:cNvSpPr/>
            <p:nvPr/>
          </p:nvSpPr>
          <p:spPr>
            <a:xfrm rot="10800000">
              <a:off x="1961352" y="4478455"/>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Down Arrow 11">
              <a:extLst>
                <a:ext uri="{FF2B5EF4-FFF2-40B4-BE49-F238E27FC236}">
                  <a16:creationId xmlns:a16="http://schemas.microsoft.com/office/drawing/2014/main" id="{AA98C62B-7B14-0AB3-BA40-3FA47BAFD411}"/>
                </a:ext>
              </a:extLst>
            </p:cNvPr>
            <p:cNvSpPr/>
            <p:nvPr/>
          </p:nvSpPr>
          <p:spPr>
            <a:xfrm rot="10800000">
              <a:off x="2643891" y="4569356"/>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Down Arrow 12">
              <a:extLst>
                <a:ext uri="{FF2B5EF4-FFF2-40B4-BE49-F238E27FC236}">
                  <a16:creationId xmlns:a16="http://schemas.microsoft.com/office/drawing/2014/main" id="{4D310621-1373-6FB9-D796-DF98DC82956C}"/>
                </a:ext>
              </a:extLst>
            </p:cNvPr>
            <p:cNvSpPr/>
            <p:nvPr/>
          </p:nvSpPr>
          <p:spPr>
            <a:xfrm rot="10800000">
              <a:off x="3295818" y="4655013"/>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Down Arrow 13">
              <a:extLst>
                <a:ext uri="{FF2B5EF4-FFF2-40B4-BE49-F238E27FC236}">
                  <a16:creationId xmlns:a16="http://schemas.microsoft.com/office/drawing/2014/main" id="{EE2EDF8C-C990-1C84-5B8D-D5ECF7C0B40B}"/>
                </a:ext>
              </a:extLst>
            </p:cNvPr>
            <p:cNvSpPr/>
            <p:nvPr/>
          </p:nvSpPr>
          <p:spPr>
            <a:xfrm rot="10800000">
              <a:off x="5141220" y="4979670"/>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Down Arrow 14">
              <a:extLst>
                <a:ext uri="{FF2B5EF4-FFF2-40B4-BE49-F238E27FC236}">
                  <a16:creationId xmlns:a16="http://schemas.microsoft.com/office/drawing/2014/main" id="{C8FDDD9B-76BC-CE3E-9902-16EDEA4F2B5C}"/>
                </a:ext>
              </a:extLst>
            </p:cNvPr>
            <p:cNvSpPr/>
            <p:nvPr/>
          </p:nvSpPr>
          <p:spPr>
            <a:xfrm rot="10800000">
              <a:off x="4218519" y="4808154"/>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Down Arrow 15">
              <a:extLst>
                <a:ext uri="{FF2B5EF4-FFF2-40B4-BE49-F238E27FC236}">
                  <a16:creationId xmlns:a16="http://schemas.microsoft.com/office/drawing/2014/main" id="{3D2EDC38-6007-87A2-C9AB-BD65078F94EC}"/>
                </a:ext>
              </a:extLst>
            </p:cNvPr>
            <p:cNvSpPr/>
            <p:nvPr/>
          </p:nvSpPr>
          <p:spPr>
            <a:xfrm rot="10800000">
              <a:off x="5939692" y="5157763"/>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Down Arrow 16">
              <a:extLst>
                <a:ext uri="{FF2B5EF4-FFF2-40B4-BE49-F238E27FC236}">
                  <a16:creationId xmlns:a16="http://schemas.microsoft.com/office/drawing/2014/main" id="{30C9E4C5-C368-06B4-EFE5-0BECE439D5D5}"/>
                </a:ext>
              </a:extLst>
            </p:cNvPr>
            <p:cNvSpPr/>
            <p:nvPr/>
          </p:nvSpPr>
          <p:spPr>
            <a:xfrm rot="10800000">
              <a:off x="7733015" y="5553962"/>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Down Arrow 17">
              <a:extLst>
                <a:ext uri="{FF2B5EF4-FFF2-40B4-BE49-F238E27FC236}">
                  <a16:creationId xmlns:a16="http://schemas.microsoft.com/office/drawing/2014/main" id="{9944E1D7-8570-9574-C8CB-36CDE149A64C}"/>
                </a:ext>
              </a:extLst>
            </p:cNvPr>
            <p:cNvSpPr/>
            <p:nvPr/>
          </p:nvSpPr>
          <p:spPr>
            <a:xfrm rot="10800000">
              <a:off x="8278064" y="5702510"/>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Down Arrow 18">
              <a:extLst>
                <a:ext uri="{FF2B5EF4-FFF2-40B4-BE49-F238E27FC236}">
                  <a16:creationId xmlns:a16="http://schemas.microsoft.com/office/drawing/2014/main" id="{1FBBEA41-4826-0564-8C6E-20A13F0FCE77}"/>
                </a:ext>
              </a:extLst>
            </p:cNvPr>
            <p:cNvSpPr/>
            <p:nvPr/>
          </p:nvSpPr>
          <p:spPr>
            <a:xfrm>
              <a:off x="6673798" y="4876316"/>
              <a:ext cx="193099" cy="34781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Down Arrow 19">
              <a:extLst>
                <a:ext uri="{FF2B5EF4-FFF2-40B4-BE49-F238E27FC236}">
                  <a16:creationId xmlns:a16="http://schemas.microsoft.com/office/drawing/2014/main" id="{DEA73868-A2AD-7C36-8EC5-A3C98D020799}"/>
                </a:ext>
              </a:extLst>
            </p:cNvPr>
            <p:cNvSpPr/>
            <p:nvPr/>
          </p:nvSpPr>
          <p:spPr>
            <a:xfrm rot="10800000">
              <a:off x="8886412" y="5937872"/>
              <a:ext cx="209768" cy="31618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2D4AA4D9-D066-75AF-93C2-697A444D3919}"/>
                </a:ext>
              </a:extLst>
            </p:cNvPr>
            <p:cNvSpPr/>
            <p:nvPr/>
          </p:nvSpPr>
          <p:spPr>
            <a:xfrm>
              <a:off x="-2513775" y="5477643"/>
              <a:ext cx="5567129" cy="830997"/>
            </a:xfrm>
            <a:prstGeom prst="rect">
              <a:avLst/>
            </a:prstGeom>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a:t>Legend</a:t>
              </a:r>
              <a:r>
                <a:rPr lang="en-GB" sz="1600"/>
                <a:t>: L: long straight section; S1, S2: short straight sections 1 and 2; M1, M2: matching cell magnet blocks 1 and 2; U1–U5: unit cell magnet blocks; IP: ion pumps; VC-n: vacuum chamber types.</a:t>
              </a:r>
            </a:p>
          </p:txBody>
        </p:sp>
      </p:grpSp>
      <p:sp>
        <p:nvSpPr>
          <p:cNvPr id="11" name="Rectangle 10">
            <a:extLst>
              <a:ext uri="{FF2B5EF4-FFF2-40B4-BE49-F238E27FC236}">
                <a16:creationId xmlns:a16="http://schemas.microsoft.com/office/drawing/2014/main" id="{CD7DD929-6D7F-1E73-1BD7-47C4DEFC2569}"/>
              </a:ext>
            </a:extLst>
          </p:cNvPr>
          <p:cNvSpPr/>
          <p:nvPr/>
        </p:nvSpPr>
        <p:spPr>
          <a:xfrm>
            <a:off x="226231" y="1749318"/>
            <a:ext cx="2523569" cy="3139321"/>
          </a:xfrm>
          <a:prstGeom prst="rect">
            <a:avLst/>
          </a:prstGeom>
          <a:ln>
            <a:solidFill>
              <a:srgbClr val="FF0000"/>
            </a:solidFill>
          </a:ln>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MAX 4</a:t>
            </a:r>
            <a:r>
              <a:rPr lang="en-GB" baseline="30000"/>
              <a:t>U</a:t>
            </a:r>
            <a:r>
              <a:rPr lang="en-GB"/>
              <a:t> will have the same layout (7BA). </a:t>
            </a:r>
          </a:p>
          <a:p>
            <a:endParaRPr lang="en-GB"/>
          </a:p>
          <a:p>
            <a:r>
              <a:rPr lang="en-US"/>
              <a:t>For </a:t>
            </a:r>
            <a:r>
              <a:rPr lang="en-GB"/>
              <a:t>MAX 4</a:t>
            </a:r>
            <a:r>
              <a:rPr lang="en-GB" baseline="30000"/>
              <a:t>U</a:t>
            </a:r>
            <a:r>
              <a:rPr lang="en-US"/>
              <a:t> the magnet aperture is unchanged (25 mm bore diameter). </a:t>
            </a:r>
          </a:p>
          <a:p>
            <a:endParaRPr lang="en-GB"/>
          </a:p>
          <a:p>
            <a:r>
              <a:rPr lang="en-US"/>
              <a:t>For MAX 4</a:t>
            </a:r>
            <a:r>
              <a:rPr lang="en-US" baseline="30000"/>
              <a:t>U </a:t>
            </a:r>
            <a:r>
              <a:rPr lang="en-GB"/>
              <a:t>Vacuum pumps and instrumentation to be reused.</a:t>
            </a:r>
          </a:p>
        </p:txBody>
      </p:sp>
    </p:spTree>
    <p:extLst>
      <p:ext uri="{BB962C8B-B14F-4D97-AF65-F5344CB8AC3E}">
        <p14:creationId xmlns:p14="http://schemas.microsoft.com/office/powerpoint/2010/main" val="255137647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E131C-3006-706D-38EE-CEBBA03D427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F8856F-9E22-8757-0E40-8EFEB9B5013D}"/>
              </a:ext>
            </a:extLst>
          </p:cNvPr>
          <p:cNvSpPr>
            <a:spLocks noGrp="1"/>
          </p:cNvSpPr>
          <p:nvPr>
            <p:ph type="sldNum" sz="quarter" idx="14"/>
          </p:nvPr>
        </p:nvSpPr>
        <p:spPr/>
        <p:txBody>
          <a:bodyPr/>
          <a:lstStyle/>
          <a:p>
            <a:fld id="{B60D0738-23DA-A745-9B84-DD183761B382}" type="slidenum">
              <a:rPr lang="en-GB" smtClean="0"/>
              <a:pPr/>
              <a:t>8</a:t>
            </a:fld>
            <a:endParaRPr lang="en-GB"/>
          </a:p>
        </p:txBody>
      </p:sp>
      <p:sp>
        <p:nvSpPr>
          <p:cNvPr id="5" name="Title 4">
            <a:extLst>
              <a:ext uri="{FF2B5EF4-FFF2-40B4-BE49-F238E27FC236}">
                <a16:creationId xmlns:a16="http://schemas.microsoft.com/office/drawing/2014/main" id="{CF8098EE-D2FC-63AE-DD41-E0A93F7B2DC4}"/>
              </a:ext>
            </a:extLst>
          </p:cNvPr>
          <p:cNvSpPr>
            <a:spLocks noGrp="1"/>
          </p:cNvSpPr>
          <p:nvPr/>
        </p:nvSpPr>
        <p:spPr>
          <a:xfrm>
            <a:off x="222365" y="130529"/>
            <a:ext cx="11803176" cy="5531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baseline="0">
                <a:solidFill>
                  <a:schemeClr val="tx1"/>
                </a:solidFill>
                <a:latin typeface="Calibri" panose="020F0502020204030204" pitchFamily="34" charset="0"/>
                <a:ea typeface="+mj-ea"/>
                <a:cs typeface="Calibri" panose="020F0502020204030204" pitchFamily="34" charset="0"/>
              </a:defRPr>
            </a:lvl1pPr>
          </a:lstStyle>
          <a:p>
            <a:r>
              <a:rPr lang="en-GB" sz="3200"/>
              <a:t>MAX IV 3 GeV Standard vacuum chamber geometry VC5 in U3</a:t>
            </a:r>
          </a:p>
        </p:txBody>
      </p:sp>
      <p:grpSp>
        <p:nvGrpSpPr>
          <p:cNvPr id="6" name="Group 5">
            <a:extLst>
              <a:ext uri="{FF2B5EF4-FFF2-40B4-BE49-F238E27FC236}">
                <a16:creationId xmlns:a16="http://schemas.microsoft.com/office/drawing/2014/main" id="{2B349969-5CFF-12CA-F1EB-640ABED01DB3}"/>
              </a:ext>
            </a:extLst>
          </p:cNvPr>
          <p:cNvGrpSpPr/>
          <p:nvPr/>
        </p:nvGrpSpPr>
        <p:grpSpPr>
          <a:xfrm>
            <a:off x="2188836" y="524748"/>
            <a:ext cx="8450952" cy="2111116"/>
            <a:chOff x="281833" y="866981"/>
            <a:chExt cx="8450952" cy="2111116"/>
          </a:xfrm>
        </p:grpSpPr>
        <p:grpSp>
          <p:nvGrpSpPr>
            <p:cNvPr id="41" name="Group 40">
              <a:extLst>
                <a:ext uri="{FF2B5EF4-FFF2-40B4-BE49-F238E27FC236}">
                  <a16:creationId xmlns:a16="http://schemas.microsoft.com/office/drawing/2014/main" id="{3820CFEE-0E39-1340-2A60-E7C60298CF03}"/>
                </a:ext>
              </a:extLst>
            </p:cNvPr>
            <p:cNvGrpSpPr/>
            <p:nvPr/>
          </p:nvGrpSpPr>
          <p:grpSpPr>
            <a:xfrm>
              <a:off x="281833" y="866981"/>
              <a:ext cx="8450952" cy="2111116"/>
              <a:chOff x="281833" y="866981"/>
              <a:chExt cx="8450952" cy="2111116"/>
            </a:xfrm>
          </p:grpSpPr>
          <p:grpSp>
            <p:nvGrpSpPr>
              <p:cNvPr id="44" name="Group 43">
                <a:extLst>
                  <a:ext uri="{FF2B5EF4-FFF2-40B4-BE49-F238E27FC236}">
                    <a16:creationId xmlns:a16="http://schemas.microsoft.com/office/drawing/2014/main" id="{96CCCD8B-EC06-AD1A-DD7C-06F7B8B22798}"/>
                  </a:ext>
                </a:extLst>
              </p:cNvPr>
              <p:cNvGrpSpPr/>
              <p:nvPr/>
            </p:nvGrpSpPr>
            <p:grpSpPr>
              <a:xfrm>
                <a:off x="281833" y="866981"/>
                <a:ext cx="8450952" cy="2111116"/>
                <a:chOff x="543482" y="990600"/>
                <a:chExt cx="8057033" cy="2015856"/>
              </a:xfrm>
            </p:grpSpPr>
            <p:sp>
              <p:nvSpPr>
                <p:cNvPr id="46" name="TextBox 52">
                  <a:extLst>
                    <a:ext uri="{FF2B5EF4-FFF2-40B4-BE49-F238E27FC236}">
                      <a16:creationId xmlns:a16="http://schemas.microsoft.com/office/drawing/2014/main" id="{0447724A-8C88-7E55-C08A-B7B0C6224E72}"/>
                    </a:ext>
                  </a:extLst>
                </p:cNvPr>
                <p:cNvSpPr txBox="1"/>
                <p:nvPr/>
              </p:nvSpPr>
              <p:spPr>
                <a:xfrm>
                  <a:off x="6324600" y="990600"/>
                  <a:ext cx="1905000" cy="369332"/>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One achromat</a:t>
                  </a:r>
                </a:p>
              </p:txBody>
            </p:sp>
            <p:pic>
              <p:nvPicPr>
                <p:cNvPr id="47" name="Picture 46">
                  <a:extLst>
                    <a:ext uri="{FF2B5EF4-FFF2-40B4-BE49-F238E27FC236}">
                      <a16:creationId xmlns:a16="http://schemas.microsoft.com/office/drawing/2014/main" id="{A63BD518-9CC0-D326-0942-3881102BF328}"/>
                    </a:ext>
                  </a:extLst>
                </p:cNvPr>
                <p:cNvPicPr>
                  <a:picLocks noChangeAspect="1" noChangeArrowheads="1"/>
                </p:cNvPicPr>
                <p:nvPr/>
              </p:nvPicPr>
              <p:blipFill rotWithShape="1">
                <a:blip r:embed="rId2" cstate="print">
                  <a:lum bright="-20000" contrast="-20000"/>
                  <a:extLst>
                    <a:ext uri="{28A0092B-C50C-407E-A947-70E740481C1C}">
                      <a14:useLocalDpi xmlns:a14="http://schemas.microsoft.com/office/drawing/2010/main" val="0"/>
                    </a:ext>
                  </a:extLst>
                </a:blip>
                <a:srcRect l="4616" t="26812" r="4132" b="25231"/>
                <a:stretch/>
              </p:blipFill>
              <p:spPr bwMode="auto">
                <a:xfrm>
                  <a:off x="543482" y="1066800"/>
                  <a:ext cx="8057033" cy="193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 name="TextBox 51">
                <a:extLst>
                  <a:ext uri="{FF2B5EF4-FFF2-40B4-BE49-F238E27FC236}">
                    <a16:creationId xmlns:a16="http://schemas.microsoft.com/office/drawing/2014/main" id="{283AF070-20F0-7A07-0783-CF2048258DED}"/>
                  </a:ext>
                </a:extLst>
              </p:cNvPr>
              <p:cNvSpPr txBox="1"/>
              <p:nvPr/>
            </p:nvSpPr>
            <p:spPr>
              <a:xfrm>
                <a:off x="6345597" y="951723"/>
                <a:ext cx="1503003" cy="369332"/>
              </a:xfrm>
              <a:prstGeom prst="rect">
                <a:avLst/>
              </a:prstGeom>
              <a:solidFill>
                <a:schemeClr val="bg1"/>
              </a:solid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cxnSp>
          <p:nvCxnSpPr>
            <p:cNvPr id="42" name="Straight Arrow Connector 41">
              <a:extLst>
                <a:ext uri="{FF2B5EF4-FFF2-40B4-BE49-F238E27FC236}">
                  <a16:creationId xmlns:a16="http://schemas.microsoft.com/office/drawing/2014/main" id="{95879120-C704-DCA8-4F2C-561117D07A82}"/>
                </a:ext>
              </a:extLst>
            </p:cNvPr>
            <p:cNvCxnSpPr/>
            <p:nvPr/>
          </p:nvCxnSpPr>
          <p:spPr>
            <a:xfrm>
              <a:off x="516776" y="1879828"/>
              <a:ext cx="1371600" cy="0"/>
            </a:xfrm>
            <a:prstGeom prst="straightConnector1">
              <a:avLst/>
            </a:prstGeom>
            <a:ln w="50800" cmpd="tri">
              <a:solidFill>
                <a:srgbClr val="FF0000"/>
              </a:solidFill>
              <a:tailEnd type="stealth" w="med" len="lg"/>
            </a:ln>
            <a:effectLst>
              <a:glow rad="139700">
                <a:schemeClr val="accent2">
                  <a:satMod val="175000"/>
                  <a:alpha val="40000"/>
                </a:schemeClr>
              </a:glow>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43" name="Text Box 2">
              <a:extLst>
                <a:ext uri="{FF2B5EF4-FFF2-40B4-BE49-F238E27FC236}">
                  <a16:creationId xmlns:a16="http://schemas.microsoft.com/office/drawing/2014/main" id="{25C8C5FB-331F-721B-CC21-778949D6C858}"/>
                </a:ext>
              </a:extLst>
            </p:cNvPr>
            <p:cNvSpPr txBox="1">
              <a:spLocks noChangeArrowheads="1"/>
            </p:cNvSpPr>
            <p:nvPr/>
          </p:nvSpPr>
          <p:spPr bwMode="auto">
            <a:xfrm>
              <a:off x="499076" y="1956028"/>
              <a:ext cx="1304250"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200" b="1">
                  <a:solidFill>
                    <a:srgbClr val="FF0000"/>
                  </a:solidFill>
                  <a:effectLst/>
                  <a:latin typeface="Times New Roman"/>
                  <a:ea typeface="Calibri"/>
                </a:rPr>
                <a:t>Beam direction</a:t>
              </a:r>
              <a:endParaRPr lang="en-US" sz="1600">
                <a:effectLst/>
                <a:latin typeface="Times New Roman"/>
                <a:ea typeface="Calibri"/>
              </a:endParaRPr>
            </a:p>
          </p:txBody>
        </p:sp>
      </p:grpSp>
      <p:grpSp>
        <p:nvGrpSpPr>
          <p:cNvPr id="7" name="Group 6">
            <a:extLst>
              <a:ext uri="{FF2B5EF4-FFF2-40B4-BE49-F238E27FC236}">
                <a16:creationId xmlns:a16="http://schemas.microsoft.com/office/drawing/2014/main" id="{DBC7B5AF-40DF-86AF-C7F8-5C7292D1BC57}"/>
              </a:ext>
            </a:extLst>
          </p:cNvPr>
          <p:cNvGrpSpPr/>
          <p:nvPr/>
        </p:nvGrpSpPr>
        <p:grpSpPr>
          <a:xfrm>
            <a:off x="6724599" y="796791"/>
            <a:ext cx="1032865" cy="905865"/>
            <a:chOff x="4111932" y="1117301"/>
            <a:chExt cx="921894" cy="905865"/>
          </a:xfrm>
        </p:grpSpPr>
        <p:sp>
          <p:nvSpPr>
            <p:cNvPr id="38" name="Rectangle 37">
              <a:extLst>
                <a:ext uri="{FF2B5EF4-FFF2-40B4-BE49-F238E27FC236}">
                  <a16:creationId xmlns:a16="http://schemas.microsoft.com/office/drawing/2014/main" id="{04CA3534-9123-B608-82DA-94836F803F42}"/>
                </a:ext>
              </a:extLst>
            </p:cNvPr>
            <p:cNvSpPr/>
            <p:nvPr/>
          </p:nvSpPr>
          <p:spPr>
            <a:xfrm>
              <a:off x="4211391" y="1684612"/>
              <a:ext cx="516360" cy="338554"/>
            </a:xfrm>
            <a:prstGeom prst="rect">
              <a:avLst/>
            </a:prstGeom>
            <a:solidFill>
              <a:schemeClr val="bg1"/>
            </a:solidFill>
          </p:spPr>
          <p:txBody>
            <a:bodyPr wrap="non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solidFill>
                    <a:srgbClr val="FF0000"/>
                  </a:solidFill>
                </a:rPr>
                <a:t>VC5</a:t>
              </a:r>
            </a:p>
          </p:txBody>
        </p:sp>
        <p:sp>
          <p:nvSpPr>
            <p:cNvPr id="39" name="Oval 38">
              <a:extLst>
                <a:ext uri="{FF2B5EF4-FFF2-40B4-BE49-F238E27FC236}">
                  <a16:creationId xmlns:a16="http://schemas.microsoft.com/office/drawing/2014/main" id="{F977D822-5591-AAC0-3E05-A2CCF39C7A63}"/>
                </a:ext>
              </a:extLst>
            </p:cNvPr>
            <p:cNvSpPr/>
            <p:nvPr/>
          </p:nvSpPr>
          <p:spPr>
            <a:xfrm rot="435263">
              <a:off x="4111932" y="1117301"/>
              <a:ext cx="921894" cy="637934"/>
            </a:xfrm>
            <a:prstGeom prst="ellipse">
              <a:avLst/>
            </a:prstGeom>
            <a:noFill/>
            <a:ln>
              <a:solidFill>
                <a:srgbClr val="FF00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0" name="Straight Connector 39">
              <a:extLst>
                <a:ext uri="{FF2B5EF4-FFF2-40B4-BE49-F238E27FC236}">
                  <a16:creationId xmlns:a16="http://schemas.microsoft.com/office/drawing/2014/main" id="{44CBB539-76C6-81AF-2211-7D4489C995EA}"/>
                </a:ext>
              </a:extLst>
            </p:cNvPr>
            <p:cNvCxnSpPr/>
            <p:nvPr/>
          </p:nvCxnSpPr>
          <p:spPr>
            <a:xfrm>
              <a:off x="4248904" y="2023166"/>
              <a:ext cx="441334" cy="0"/>
            </a:xfrm>
            <a:prstGeom prst="line">
              <a:avLst/>
            </a:prstGeom>
            <a:ln w="22225">
              <a:solidFill>
                <a:srgbClr val="FF0000"/>
              </a:solidFill>
            </a:ln>
            <a:effectLst>
              <a:glow rad="1397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3562315-DCA9-087A-38E1-17419460165E}"/>
              </a:ext>
            </a:extLst>
          </p:cNvPr>
          <p:cNvGrpSpPr/>
          <p:nvPr/>
        </p:nvGrpSpPr>
        <p:grpSpPr>
          <a:xfrm>
            <a:off x="166458" y="1996887"/>
            <a:ext cx="9060898" cy="4098563"/>
            <a:chOff x="253372" y="2288498"/>
            <a:chExt cx="9060898" cy="4098563"/>
          </a:xfrm>
        </p:grpSpPr>
        <p:grpSp>
          <p:nvGrpSpPr>
            <p:cNvPr id="11" name="Group 10">
              <a:extLst>
                <a:ext uri="{FF2B5EF4-FFF2-40B4-BE49-F238E27FC236}">
                  <a16:creationId xmlns:a16="http://schemas.microsoft.com/office/drawing/2014/main" id="{A11E141E-ADD6-82EF-73AA-AF49254B1E10}"/>
                </a:ext>
              </a:extLst>
            </p:cNvPr>
            <p:cNvGrpSpPr/>
            <p:nvPr/>
          </p:nvGrpSpPr>
          <p:grpSpPr>
            <a:xfrm>
              <a:off x="253372" y="2288498"/>
              <a:ext cx="9060898" cy="4098563"/>
              <a:chOff x="304801" y="2302237"/>
              <a:chExt cx="9060898" cy="4098563"/>
            </a:xfrm>
          </p:grpSpPr>
          <p:grpSp>
            <p:nvGrpSpPr>
              <p:cNvPr id="13" name="Group 12">
                <a:extLst>
                  <a:ext uri="{FF2B5EF4-FFF2-40B4-BE49-F238E27FC236}">
                    <a16:creationId xmlns:a16="http://schemas.microsoft.com/office/drawing/2014/main" id="{273BD724-A00F-3035-9CA3-09CA0FD13880}"/>
                  </a:ext>
                </a:extLst>
              </p:cNvPr>
              <p:cNvGrpSpPr/>
              <p:nvPr/>
            </p:nvGrpSpPr>
            <p:grpSpPr>
              <a:xfrm>
                <a:off x="304801" y="2302237"/>
                <a:ext cx="9060898" cy="4098563"/>
                <a:chOff x="304801" y="2302237"/>
                <a:chExt cx="9060898" cy="4098563"/>
              </a:xfrm>
            </p:grpSpPr>
            <p:grpSp>
              <p:nvGrpSpPr>
                <p:cNvPr id="16" name="Group 15">
                  <a:extLst>
                    <a:ext uri="{FF2B5EF4-FFF2-40B4-BE49-F238E27FC236}">
                      <a16:creationId xmlns:a16="http://schemas.microsoft.com/office/drawing/2014/main" id="{FF863FE0-50AF-3A78-E82D-27EC5E8F343D}"/>
                    </a:ext>
                  </a:extLst>
                </p:cNvPr>
                <p:cNvGrpSpPr/>
                <p:nvPr/>
              </p:nvGrpSpPr>
              <p:grpSpPr>
                <a:xfrm>
                  <a:off x="304801" y="2302237"/>
                  <a:ext cx="9060898" cy="4098563"/>
                  <a:chOff x="304801" y="2302237"/>
                  <a:chExt cx="9060898" cy="4098563"/>
                </a:xfrm>
              </p:grpSpPr>
              <p:grpSp>
                <p:nvGrpSpPr>
                  <p:cNvPr id="20" name="Group 19">
                    <a:extLst>
                      <a:ext uri="{FF2B5EF4-FFF2-40B4-BE49-F238E27FC236}">
                        <a16:creationId xmlns:a16="http://schemas.microsoft.com/office/drawing/2014/main" id="{8A4E2B8B-8C5A-4C70-54EA-8FB7A46E81EF}"/>
                      </a:ext>
                    </a:extLst>
                  </p:cNvPr>
                  <p:cNvGrpSpPr/>
                  <p:nvPr/>
                </p:nvGrpSpPr>
                <p:grpSpPr>
                  <a:xfrm>
                    <a:off x="304801" y="2302237"/>
                    <a:ext cx="6331622" cy="4098563"/>
                    <a:chOff x="304800" y="491857"/>
                    <a:chExt cx="8458199" cy="5475131"/>
                  </a:xfrm>
                </p:grpSpPr>
                <p:pic>
                  <p:nvPicPr>
                    <p:cNvPr id="22" name="Picture 21">
                      <a:extLst>
                        <a:ext uri="{FF2B5EF4-FFF2-40B4-BE49-F238E27FC236}">
                          <a16:creationId xmlns:a16="http://schemas.microsoft.com/office/drawing/2014/main" id="{E7BD5C07-B64F-5B1E-3CE1-E953F8CEEA68}"/>
                        </a:ext>
                      </a:extLst>
                    </p:cNvPr>
                    <p:cNvPicPr>
                      <a:picLocks noChangeAspect="1" noChangeArrowheads="1"/>
                    </p:cNvPicPr>
                    <p:nvPr/>
                  </p:nvPicPr>
                  <p:blipFill rotWithShape="1">
                    <a:blip r:embed="rId3" cstate="print">
                      <a:clrChange>
                        <a:clrFrom>
                          <a:srgbClr val="D6D9E0"/>
                        </a:clrFrom>
                        <a:clrTo>
                          <a:srgbClr val="D6D9E0">
                            <a:alpha val="0"/>
                          </a:srgbClr>
                        </a:clrTo>
                      </a:clrChange>
                      <a:extLst>
                        <a:ext uri="{28A0092B-C50C-407E-A947-70E740481C1C}">
                          <a14:useLocalDpi xmlns:a14="http://schemas.microsoft.com/office/drawing/2010/main" val="0"/>
                        </a:ext>
                      </a:extLst>
                    </a:blip>
                    <a:srcRect/>
                    <a:stretch/>
                  </p:blipFill>
                  <p:spPr bwMode="auto">
                    <a:xfrm>
                      <a:off x="304800" y="609599"/>
                      <a:ext cx="8458199" cy="53573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71">
                      <a:extLst>
                        <a:ext uri="{FF2B5EF4-FFF2-40B4-BE49-F238E27FC236}">
                          <a16:creationId xmlns:a16="http://schemas.microsoft.com/office/drawing/2014/main" id="{20C14A0C-B676-BBFA-F86A-BE77D3AB77D0}"/>
                        </a:ext>
                      </a:extLst>
                    </p:cNvPr>
                    <p:cNvSpPr txBox="1"/>
                    <p:nvPr/>
                  </p:nvSpPr>
                  <p:spPr>
                    <a:xfrm>
                      <a:off x="3673719" y="4149203"/>
                      <a:ext cx="1511289"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Distributed cooling</a:t>
                      </a:r>
                    </a:p>
                  </p:txBody>
                </p:sp>
                <p:cxnSp>
                  <p:nvCxnSpPr>
                    <p:cNvPr id="24" name="Straight Arrow Connector 23">
                      <a:extLst>
                        <a:ext uri="{FF2B5EF4-FFF2-40B4-BE49-F238E27FC236}">
                          <a16:creationId xmlns:a16="http://schemas.microsoft.com/office/drawing/2014/main" id="{546E3ABF-4B9D-C2EA-1FD9-AE567612D3EE}"/>
                        </a:ext>
                      </a:extLst>
                    </p:cNvPr>
                    <p:cNvCxnSpPr>
                      <a:stCxn id="23" idx="1"/>
                    </p:cNvCxnSpPr>
                    <p:nvPr/>
                  </p:nvCxnSpPr>
                  <p:spPr>
                    <a:xfrm flipH="1" flipV="1">
                      <a:off x="2591377" y="4086854"/>
                      <a:ext cx="1082343" cy="45294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73">
                      <a:extLst>
                        <a:ext uri="{FF2B5EF4-FFF2-40B4-BE49-F238E27FC236}">
                          <a16:creationId xmlns:a16="http://schemas.microsoft.com/office/drawing/2014/main" id="{046AAAE4-BB70-0277-1602-2C772E47FEF8}"/>
                        </a:ext>
                      </a:extLst>
                    </p:cNvPr>
                    <p:cNvSpPr txBox="1"/>
                    <p:nvPr/>
                  </p:nvSpPr>
                  <p:spPr>
                    <a:xfrm>
                      <a:off x="5791199" y="2702868"/>
                      <a:ext cx="898136" cy="452263"/>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Ribs</a:t>
                      </a:r>
                      <a:endParaRPr lang="en-US" sz="1200">
                        <a:solidFill>
                          <a:srgbClr val="C00000"/>
                        </a:solidFill>
                      </a:endParaRPr>
                    </a:p>
                  </p:txBody>
                </p:sp>
                <p:cxnSp>
                  <p:nvCxnSpPr>
                    <p:cNvPr id="26" name="Straight Arrow Connector 25">
                      <a:extLst>
                        <a:ext uri="{FF2B5EF4-FFF2-40B4-BE49-F238E27FC236}">
                          <a16:creationId xmlns:a16="http://schemas.microsoft.com/office/drawing/2014/main" id="{141A74B2-A948-90EA-AC86-BF3627813BB7}"/>
                        </a:ext>
                      </a:extLst>
                    </p:cNvPr>
                    <p:cNvCxnSpPr/>
                    <p:nvPr/>
                  </p:nvCxnSpPr>
                  <p:spPr>
                    <a:xfrm flipH="1" flipV="1">
                      <a:off x="5486400" y="2438400"/>
                      <a:ext cx="914399" cy="26446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4A5481B-EAE1-6851-004E-BA54E551D378}"/>
                        </a:ext>
                      </a:extLst>
                    </p:cNvPr>
                    <p:cNvCxnSpPr/>
                    <p:nvPr/>
                  </p:nvCxnSpPr>
                  <p:spPr>
                    <a:xfrm flipH="1" flipV="1">
                      <a:off x="6324600" y="1905000"/>
                      <a:ext cx="76199" cy="79786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76">
                      <a:extLst>
                        <a:ext uri="{FF2B5EF4-FFF2-40B4-BE49-F238E27FC236}">
                          <a16:creationId xmlns:a16="http://schemas.microsoft.com/office/drawing/2014/main" id="{772E23B7-94EF-9EA3-7C86-1DC4BC143219}"/>
                        </a:ext>
                      </a:extLst>
                    </p:cNvPr>
                    <p:cNvSpPr txBox="1"/>
                    <p:nvPr/>
                  </p:nvSpPr>
                  <p:spPr>
                    <a:xfrm>
                      <a:off x="2349123" y="5069404"/>
                      <a:ext cx="1479760"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Cooling for corrector</a:t>
                      </a:r>
                    </a:p>
                  </p:txBody>
                </p:sp>
                <p:cxnSp>
                  <p:nvCxnSpPr>
                    <p:cNvPr id="29" name="Straight Arrow Connector 28">
                      <a:extLst>
                        <a:ext uri="{FF2B5EF4-FFF2-40B4-BE49-F238E27FC236}">
                          <a16:creationId xmlns:a16="http://schemas.microsoft.com/office/drawing/2014/main" id="{A013B49E-ABA1-2E16-BCDB-DB9C12CC94BE}"/>
                        </a:ext>
                      </a:extLst>
                    </p:cNvPr>
                    <p:cNvCxnSpPr>
                      <a:stCxn id="28" idx="0"/>
                    </p:cNvCxnSpPr>
                    <p:nvPr/>
                  </p:nvCxnSpPr>
                  <p:spPr>
                    <a:xfrm flipH="1" flipV="1">
                      <a:off x="1783080" y="4587240"/>
                      <a:ext cx="1305923" cy="48216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78">
                      <a:extLst>
                        <a:ext uri="{FF2B5EF4-FFF2-40B4-BE49-F238E27FC236}">
                          <a16:creationId xmlns:a16="http://schemas.microsoft.com/office/drawing/2014/main" id="{AF33A20B-8134-D591-E3F1-2303F59BA34F}"/>
                        </a:ext>
                      </a:extLst>
                    </p:cNvPr>
                    <p:cNvSpPr txBox="1"/>
                    <p:nvPr/>
                  </p:nvSpPr>
                  <p:spPr>
                    <a:xfrm>
                      <a:off x="6783017" y="2307853"/>
                      <a:ext cx="1490034"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Cooling for corrector</a:t>
                      </a:r>
                    </a:p>
                  </p:txBody>
                </p:sp>
                <p:cxnSp>
                  <p:nvCxnSpPr>
                    <p:cNvPr id="31" name="Straight Arrow Connector 30">
                      <a:extLst>
                        <a:ext uri="{FF2B5EF4-FFF2-40B4-BE49-F238E27FC236}">
                          <a16:creationId xmlns:a16="http://schemas.microsoft.com/office/drawing/2014/main" id="{92E59E32-1673-8B33-645F-CFA9F02D87B4}"/>
                        </a:ext>
                      </a:extLst>
                    </p:cNvPr>
                    <p:cNvCxnSpPr/>
                    <p:nvPr/>
                  </p:nvCxnSpPr>
                  <p:spPr>
                    <a:xfrm flipH="1" flipV="1">
                      <a:off x="6553200" y="1710035"/>
                      <a:ext cx="544396" cy="593899"/>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80">
                      <a:extLst>
                        <a:ext uri="{FF2B5EF4-FFF2-40B4-BE49-F238E27FC236}">
                          <a16:creationId xmlns:a16="http://schemas.microsoft.com/office/drawing/2014/main" id="{3F5317AA-94DB-38E5-AC5E-66C2A1DA903D}"/>
                        </a:ext>
                      </a:extLst>
                    </p:cNvPr>
                    <p:cNvSpPr txBox="1"/>
                    <p:nvPr/>
                  </p:nvSpPr>
                  <p:spPr>
                    <a:xfrm>
                      <a:off x="474301" y="3223304"/>
                      <a:ext cx="1164946"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Welded bellows</a:t>
                      </a:r>
                    </a:p>
                  </p:txBody>
                </p:sp>
                <p:cxnSp>
                  <p:nvCxnSpPr>
                    <p:cNvPr id="33" name="Straight Arrow Connector 32">
                      <a:extLst>
                        <a:ext uri="{FF2B5EF4-FFF2-40B4-BE49-F238E27FC236}">
                          <a16:creationId xmlns:a16="http://schemas.microsoft.com/office/drawing/2014/main" id="{AD70E8E1-9E37-78E5-03F9-9FFAE8B06A59}"/>
                        </a:ext>
                      </a:extLst>
                    </p:cNvPr>
                    <p:cNvCxnSpPr/>
                    <p:nvPr/>
                  </p:nvCxnSpPr>
                  <p:spPr>
                    <a:xfrm flipH="1">
                      <a:off x="762000" y="4028300"/>
                      <a:ext cx="176744" cy="619899"/>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82">
                      <a:extLst>
                        <a:ext uri="{FF2B5EF4-FFF2-40B4-BE49-F238E27FC236}">
                          <a16:creationId xmlns:a16="http://schemas.microsoft.com/office/drawing/2014/main" id="{E7E11760-7FB5-9121-72C9-B69F3D8A445D}"/>
                        </a:ext>
                      </a:extLst>
                    </p:cNvPr>
                    <p:cNvSpPr txBox="1"/>
                    <p:nvPr/>
                  </p:nvSpPr>
                  <p:spPr>
                    <a:xfrm>
                      <a:off x="5043885" y="491857"/>
                      <a:ext cx="1131817"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Welded bellows</a:t>
                      </a:r>
                    </a:p>
                  </p:txBody>
                </p:sp>
                <p:cxnSp>
                  <p:nvCxnSpPr>
                    <p:cNvPr id="35" name="Straight Arrow Connector 34">
                      <a:extLst>
                        <a:ext uri="{FF2B5EF4-FFF2-40B4-BE49-F238E27FC236}">
                          <a16:creationId xmlns:a16="http://schemas.microsoft.com/office/drawing/2014/main" id="{2CB1EFDC-D67C-41DF-8023-0D6567CFA526}"/>
                        </a:ext>
                      </a:extLst>
                    </p:cNvPr>
                    <p:cNvCxnSpPr/>
                    <p:nvPr/>
                  </p:nvCxnSpPr>
                  <p:spPr>
                    <a:xfrm>
                      <a:off x="6175702" y="908182"/>
                      <a:ext cx="567997" cy="8688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6" name="TextBox 84">
                      <a:extLst>
                        <a:ext uri="{FF2B5EF4-FFF2-40B4-BE49-F238E27FC236}">
                          <a16:creationId xmlns:a16="http://schemas.microsoft.com/office/drawing/2014/main" id="{A36AA503-4FAA-5718-9636-2C789484FE99}"/>
                        </a:ext>
                      </a:extLst>
                    </p:cNvPr>
                    <p:cNvSpPr txBox="1"/>
                    <p:nvPr/>
                  </p:nvSpPr>
                  <p:spPr>
                    <a:xfrm>
                      <a:off x="3725583" y="1422526"/>
                      <a:ext cx="1295127" cy="781181"/>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rPr>
                        <a:t>Chamber body</a:t>
                      </a:r>
                    </a:p>
                  </p:txBody>
                </p:sp>
                <p:cxnSp>
                  <p:nvCxnSpPr>
                    <p:cNvPr id="37" name="Straight Arrow Connector 36">
                      <a:extLst>
                        <a:ext uri="{FF2B5EF4-FFF2-40B4-BE49-F238E27FC236}">
                          <a16:creationId xmlns:a16="http://schemas.microsoft.com/office/drawing/2014/main" id="{794AD725-0B0E-504F-14E7-DC2D97FFAD53}"/>
                        </a:ext>
                      </a:extLst>
                    </p:cNvPr>
                    <p:cNvCxnSpPr>
                      <a:stCxn id="36" idx="2"/>
                    </p:cNvCxnSpPr>
                    <p:nvPr/>
                  </p:nvCxnSpPr>
                  <p:spPr>
                    <a:xfrm>
                      <a:off x="4373147" y="2203707"/>
                      <a:ext cx="79201" cy="54224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21" name="TextBox 69">
                    <a:extLst>
                      <a:ext uri="{FF2B5EF4-FFF2-40B4-BE49-F238E27FC236}">
                        <a16:creationId xmlns:a16="http://schemas.microsoft.com/office/drawing/2014/main" id="{ED507776-11DC-A3E7-FCA2-9E4DBFFB6A29}"/>
                      </a:ext>
                    </a:extLst>
                  </p:cNvPr>
                  <p:cNvSpPr txBox="1"/>
                  <p:nvPr/>
                </p:nvSpPr>
                <p:spPr>
                  <a:xfrm>
                    <a:off x="6585552" y="2722566"/>
                    <a:ext cx="2780147" cy="2923877"/>
                  </a:xfrm>
                  <a:prstGeom prst="rect">
                    <a:avLst/>
                  </a:prstGeom>
                  <a:noFill/>
                  <a:ln>
                    <a:solidFill>
                      <a:schemeClr val="tx1"/>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b="1"/>
                      <a:t>Material: OFS copper</a:t>
                    </a:r>
                  </a:p>
                  <a:p>
                    <a:endParaRPr lang="en-US" b="1"/>
                  </a:p>
                  <a:p>
                    <a:r>
                      <a:rPr lang="en-US" b="1"/>
                      <a:t>Inside diameter: 	22 mm, </a:t>
                    </a:r>
                  </a:p>
                  <a:p>
                    <a:r>
                      <a:rPr lang="en-US" b="1"/>
                      <a:t>Total length: 	2.5 m,</a:t>
                    </a:r>
                  </a:p>
                  <a:p>
                    <a:endParaRPr lang="en-US" b="1"/>
                  </a:p>
                  <a:p>
                    <a:r>
                      <a:rPr lang="en-US" b="1"/>
                      <a:t>Arc length:	 1 m, </a:t>
                    </a:r>
                  </a:p>
                  <a:p>
                    <a:r>
                      <a:rPr lang="en-US" b="1"/>
                      <a:t>Bending angle:	 3</a:t>
                    </a:r>
                    <a:r>
                      <a:rPr lang="en-US" b="1" baseline="30000"/>
                      <a:t>0</a:t>
                    </a:r>
                    <a:r>
                      <a:rPr lang="en-US" b="1"/>
                      <a:t>, </a:t>
                    </a:r>
                  </a:p>
                  <a:p>
                    <a:r>
                      <a:rPr lang="en-US" b="1"/>
                      <a:t>Bending radius: 	19 m.</a:t>
                    </a:r>
                  </a:p>
                  <a:p>
                    <a:endParaRPr lang="en-US" sz="2000" b="1"/>
                  </a:p>
                  <a:p>
                    <a:r>
                      <a:rPr lang="sv-SE" sz="2000" b="1"/>
                      <a:t>NEG-</a:t>
                    </a:r>
                    <a:r>
                      <a:rPr lang="sv-SE" sz="2000" b="1" err="1"/>
                      <a:t>coated</a:t>
                    </a:r>
                    <a:r>
                      <a:rPr lang="sv-SE" sz="2000" b="1"/>
                      <a:t> inside. </a:t>
                    </a:r>
                    <a:endParaRPr lang="en-US" sz="2000" b="1"/>
                  </a:p>
                </p:txBody>
              </p:sp>
            </p:grpSp>
            <p:grpSp>
              <p:nvGrpSpPr>
                <p:cNvPr id="17" name="Group 16">
                  <a:extLst>
                    <a:ext uri="{FF2B5EF4-FFF2-40B4-BE49-F238E27FC236}">
                      <a16:creationId xmlns:a16="http://schemas.microsoft.com/office/drawing/2014/main" id="{C2960FE3-9F71-318F-8313-486379400940}"/>
                    </a:ext>
                  </a:extLst>
                </p:cNvPr>
                <p:cNvGrpSpPr/>
                <p:nvPr/>
              </p:nvGrpSpPr>
              <p:grpSpPr>
                <a:xfrm rot="19586080">
                  <a:off x="1617896" y="3708990"/>
                  <a:ext cx="1514734" cy="443955"/>
                  <a:chOff x="6428250" y="6438239"/>
                  <a:chExt cx="1514734" cy="443955"/>
                </a:xfrm>
              </p:grpSpPr>
              <p:cxnSp>
                <p:nvCxnSpPr>
                  <p:cNvPr id="18" name="Straight Arrow Connector 17">
                    <a:extLst>
                      <a:ext uri="{FF2B5EF4-FFF2-40B4-BE49-F238E27FC236}">
                        <a16:creationId xmlns:a16="http://schemas.microsoft.com/office/drawing/2014/main" id="{2BE9ED6D-0B89-1A25-4036-8896D8D9F362}"/>
                      </a:ext>
                    </a:extLst>
                  </p:cNvPr>
                  <p:cNvCxnSpPr/>
                  <p:nvPr/>
                </p:nvCxnSpPr>
                <p:spPr>
                  <a:xfrm flipH="1" flipV="1">
                    <a:off x="6524775" y="6736969"/>
                    <a:ext cx="1194724" cy="145225"/>
                  </a:xfrm>
                  <a:prstGeom prst="straightConnector1">
                    <a:avLst/>
                  </a:prstGeom>
                  <a:ln w="50800" cmpd="tri">
                    <a:solidFill>
                      <a:srgbClr val="FF0000"/>
                    </a:solidFill>
                    <a:tailEnd type="stealth" w="med" len="lg"/>
                  </a:ln>
                  <a:effectLst>
                    <a:glow rad="139700">
                      <a:schemeClr val="accent2">
                        <a:satMod val="175000"/>
                        <a:alpha val="40000"/>
                      </a:schemeClr>
                    </a:glow>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19" name="Text Box 2">
                    <a:extLst>
                      <a:ext uri="{FF2B5EF4-FFF2-40B4-BE49-F238E27FC236}">
                        <a16:creationId xmlns:a16="http://schemas.microsoft.com/office/drawing/2014/main" id="{6AE56A2D-67C2-0BD1-681F-93BAAF32E1FD}"/>
                      </a:ext>
                    </a:extLst>
                  </p:cNvPr>
                  <p:cNvSpPr txBox="1">
                    <a:spLocks noChangeArrowheads="1"/>
                  </p:cNvSpPr>
                  <p:nvPr/>
                </p:nvSpPr>
                <p:spPr bwMode="auto">
                  <a:xfrm rot="331815">
                    <a:off x="6428250" y="6438239"/>
                    <a:ext cx="1514734"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spcAft>
                        <a:spcPts val="0"/>
                      </a:spcAft>
                    </a:pPr>
                    <a:r>
                      <a:rPr lang="en-US" sz="1400" b="1">
                        <a:solidFill>
                          <a:srgbClr val="FF0000"/>
                        </a:solidFill>
                        <a:effectLst/>
                        <a:latin typeface="Times New Roman"/>
                        <a:ea typeface="Calibri"/>
                      </a:rPr>
                      <a:t>Beam direction</a:t>
                    </a:r>
                    <a:endParaRPr lang="en-US">
                      <a:effectLst/>
                      <a:latin typeface="Times New Roman"/>
                      <a:ea typeface="Calibri"/>
                    </a:endParaRPr>
                  </a:p>
                </p:txBody>
              </p:sp>
            </p:grpSp>
          </p:grpSp>
          <p:sp>
            <p:nvSpPr>
              <p:cNvPr id="14" name="Right Brace 13">
                <a:extLst>
                  <a:ext uri="{FF2B5EF4-FFF2-40B4-BE49-F238E27FC236}">
                    <a16:creationId xmlns:a16="http://schemas.microsoft.com/office/drawing/2014/main" id="{2A4E1E44-AB74-67F0-BA3D-15DE04824F77}"/>
                  </a:ext>
                </a:extLst>
              </p:cNvPr>
              <p:cNvSpPr/>
              <p:nvPr/>
            </p:nvSpPr>
            <p:spPr>
              <a:xfrm rot="3380799">
                <a:off x="3237191" y="3488515"/>
                <a:ext cx="261175" cy="2040682"/>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sp>
            <p:nvSpPr>
              <p:cNvPr id="15" name="TextBox 63">
                <a:extLst>
                  <a:ext uri="{FF2B5EF4-FFF2-40B4-BE49-F238E27FC236}">
                    <a16:creationId xmlns:a16="http://schemas.microsoft.com/office/drawing/2014/main" id="{E0C5C7EB-B40B-7632-82FA-50E9D523A4E0}"/>
                  </a:ext>
                </a:extLst>
              </p:cNvPr>
              <p:cNvSpPr txBox="1"/>
              <p:nvPr/>
            </p:nvSpPr>
            <p:spPr>
              <a:xfrm>
                <a:off x="3234591" y="4672587"/>
                <a:ext cx="1007221" cy="338554"/>
              </a:xfrm>
              <a:prstGeom prst="rect">
                <a:avLst/>
              </a:prstGeom>
              <a:noFill/>
              <a:ln>
                <a:solidFill>
                  <a:srgbClr val="E24F36"/>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C00000"/>
                    </a:solidFill>
                  </a:rPr>
                  <a:t>Bent part</a:t>
                </a:r>
              </a:p>
            </p:txBody>
          </p:sp>
        </p:grpSp>
        <p:sp>
          <p:nvSpPr>
            <p:cNvPr id="12" name="Rectangle 11">
              <a:extLst>
                <a:ext uri="{FF2B5EF4-FFF2-40B4-BE49-F238E27FC236}">
                  <a16:creationId xmlns:a16="http://schemas.microsoft.com/office/drawing/2014/main" id="{3E556F82-2BFC-7C7A-51D8-ACA078C8F249}"/>
                </a:ext>
              </a:extLst>
            </p:cNvPr>
            <p:cNvSpPr/>
            <p:nvPr/>
          </p:nvSpPr>
          <p:spPr>
            <a:xfrm>
              <a:off x="2273772" y="2438034"/>
              <a:ext cx="1314655" cy="338554"/>
            </a:xfrm>
            <a:prstGeom prst="rect">
              <a:avLst/>
            </a:prstGeom>
            <a:solidFill>
              <a:schemeClr val="bg1"/>
            </a:solidFill>
            <a:ln>
              <a:solidFill>
                <a:srgbClr val="C00000"/>
              </a:solidFill>
            </a:ln>
          </p:spPr>
          <p:txBody>
            <a:bodyPr wrap="non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solidFill>
                    <a:srgbClr val="C00000"/>
                  </a:solidFill>
                </a:rPr>
                <a:t>VC5 chamber</a:t>
              </a:r>
            </a:p>
          </p:txBody>
        </p:sp>
      </p:grpSp>
      <p:sp>
        <p:nvSpPr>
          <p:cNvPr id="9" name="Rectangle 8">
            <a:extLst>
              <a:ext uri="{FF2B5EF4-FFF2-40B4-BE49-F238E27FC236}">
                <a16:creationId xmlns:a16="http://schemas.microsoft.com/office/drawing/2014/main" id="{078C34E9-03F5-7336-E477-D8C0DCB445C0}"/>
              </a:ext>
            </a:extLst>
          </p:cNvPr>
          <p:cNvSpPr/>
          <p:nvPr/>
        </p:nvSpPr>
        <p:spPr>
          <a:xfrm>
            <a:off x="4014559" y="5361982"/>
            <a:ext cx="7303681" cy="646331"/>
          </a:xfrm>
          <a:prstGeom prst="rect">
            <a:avLst/>
          </a:prstGeom>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t>Beam Position Monitors (BPMs) are mostly stand alone (10 per achromat) with 4 welded buttons and will be reused for MAX 4</a:t>
            </a:r>
            <a:r>
              <a:rPr lang="en-GB" b="1" baseline="30000"/>
              <a:t>U</a:t>
            </a:r>
            <a:r>
              <a:rPr lang="en-GB" b="1"/>
              <a:t> as they are.  </a:t>
            </a:r>
          </a:p>
        </p:txBody>
      </p:sp>
      <p:sp>
        <p:nvSpPr>
          <p:cNvPr id="10" name="Rectangle 9">
            <a:extLst>
              <a:ext uri="{FF2B5EF4-FFF2-40B4-BE49-F238E27FC236}">
                <a16:creationId xmlns:a16="http://schemas.microsoft.com/office/drawing/2014/main" id="{1C4F706A-5E1F-7B6C-5D6B-407ADB6AF287}"/>
              </a:ext>
            </a:extLst>
          </p:cNvPr>
          <p:cNvSpPr/>
          <p:nvPr/>
        </p:nvSpPr>
        <p:spPr>
          <a:xfrm>
            <a:off x="9428216" y="2715665"/>
            <a:ext cx="2618626" cy="2062103"/>
          </a:xfrm>
          <a:prstGeom prst="rect">
            <a:avLst/>
          </a:prstGeom>
          <a:ln>
            <a:solidFill>
              <a:srgbClr val="FF0000"/>
            </a:solidFill>
          </a:ln>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U1-U5, M2 vacuum chambers are flexible and easy to bend thus they will be reused f</a:t>
            </a:r>
            <a:r>
              <a:rPr lang="en-US" sz="1600"/>
              <a:t>or MAX 4</a:t>
            </a:r>
            <a:r>
              <a:rPr lang="en-US" sz="1600" baseline="30000"/>
              <a:t>U</a:t>
            </a:r>
            <a:r>
              <a:rPr lang="en-GB" sz="1600"/>
              <a:t>,</a:t>
            </a:r>
            <a:endParaRPr lang="en-US" sz="1600" baseline="30000"/>
          </a:p>
          <a:p>
            <a:endParaRPr lang="en-GB" sz="1600"/>
          </a:p>
          <a:p>
            <a:r>
              <a:rPr lang="en-GB" sz="1600"/>
              <a:t>Their geometry will be  adapted to the new beam orbit by bending (elastically). </a:t>
            </a:r>
          </a:p>
        </p:txBody>
      </p:sp>
    </p:spTree>
    <p:extLst>
      <p:ext uri="{BB962C8B-B14F-4D97-AF65-F5344CB8AC3E}">
        <p14:creationId xmlns:p14="http://schemas.microsoft.com/office/powerpoint/2010/main" val="421452229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2115D-B30B-BC99-174B-20DD8F24719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4EBD60-141F-4A60-2C81-76CCCFC013D4}"/>
              </a:ext>
            </a:extLst>
          </p:cNvPr>
          <p:cNvSpPr>
            <a:spLocks noGrp="1"/>
          </p:cNvSpPr>
          <p:nvPr>
            <p:ph type="sldNum" sz="quarter" idx="14"/>
          </p:nvPr>
        </p:nvSpPr>
        <p:spPr/>
        <p:txBody>
          <a:bodyPr/>
          <a:lstStyle/>
          <a:p>
            <a:fld id="{B60D0738-23DA-A745-9B84-DD183761B382}" type="slidenum">
              <a:rPr lang="en-GB" smtClean="0"/>
              <a:pPr/>
              <a:t>9</a:t>
            </a:fld>
            <a:endParaRPr lang="en-GB"/>
          </a:p>
        </p:txBody>
      </p:sp>
      <p:sp>
        <p:nvSpPr>
          <p:cNvPr id="7" name="Text Placeholder 2">
            <a:extLst>
              <a:ext uri="{FF2B5EF4-FFF2-40B4-BE49-F238E27FC236}">
                <a16:creationId xmlns:a16="http://schemas.microsoft.com/office/drawing/2014/main" id="{77077DF3-849F-F2EB-F018-1DB7E4EE8A54}"/>
              </a:ext>
            </a:extLst>
          </p:cNvPr>
          <p:cNvSpPr>
            <a:spLocks noGrp="1"/>
          </p:cNvSpPr>
          <p:nvPr>
            <p:ph type="body" sz="quarter" idx="11"/>
          </p:nvPr>
        </p:nvSpPr>
        <p:spPr>
          <a:xfrm>
            <a:off x="194256" y="4299964"/>
            <a:ext cx="10955158" cy="1636679"/>
          </a:xfrm>
        </p:spPr>
        <p:txBody>
          <a:bodyPr vert="horz" lIns="91440" tIns="45720" rIns="91440" bIns="45720" rtlCol="0" anchor="t">
            <a:normAutofit/>
          </a:bodyPr>
          <a:lstStyle/>
          <a:p>
            <a:pPr>
              <a:buFont typeface="Arial" panose="020B0604020202020204" pitchFamily="34" charset="0"/>
              <a:buChar char="•"/>
            </a:pPr>
            <a:r>
              <a:rPr lang="en-US" sz="2000">
                <a:latin typeface="Maven Pro Medium"/>
              </a:rPr>
              <a:t>30% new vacuum chambers needed (lengthwise), the rest will be reused and bent.</a:t>
            </a:r>
          </a:p>
          <a:p>
            <a:pPr>
              <a:buFont typeface="Arial" panose="020B0604020202020204" pitchFamily="34" charset="0"/>
              <a:buChar char="•"/>
            </a:pPr>
            <a:r>
              <a:rPr lang="en-US" sz="2000">
                <a:latin typeface="Maven Pro Medium"/>
              </a:rPr>
              <a:t>New bellow (and flanking chambers) added to allow </a:t>
            </a:r>
            <a:r>
              <a:rPr lang="en-US" sz="2000" err="1">
                <a:latin typeface="Maven Pro Medium"/>
              </a:rPr>
              <a:t>insitu</a:t>
            </a:r>
            <a:r>
              <a:rPr lang="en-US" sz="2000">
                <a:latin typeface="Maven Pro Medium"/>
              </a:rPr>
              <a:t> baking of the achromat arc section.</a:t>
            </a:r>
          </a:p>
          <a:p>
            <a:pPr>
              <a:buFont typeface="Arial" panose="020B0604020202020204" pitchFamily="34" charset="0"/>
              <a:buChar char="•"/>
            </a:pPr>
            <a:r>
              <a:rPr lang="en-US" sz="2000">
                <a:latin typeface="Maven Pro Medium"/>
              </a:rPr>
              <a:t>Remaining vacuum chambers to be reused after venting and bending.</a:t>
            </a:r>
          </a:p>
          <a:p>
            <a:pPr>
              <a:buFont typeface="Arial" panose="020B0604020202020204" pitchFamily="34" charset="0"/>
              <a:buChar char="•"/>
            </a:pPr>
            <a:r>
              <a:rPr lang="en-US" sz="2000">
                <a:latin typeface="Maven Pro Medium"/>
              </a:rPr>
              <a:t>Standard long straight </a:t>
            </a:r>
            <a:r>
              <a:rPr lang="en-US" sz="2400">
                <a:latin typeface="Maven Pro Medium"/>
              </a:rPr>
              <a:t>(ID) </a:t>
            </a:r>
            <a:r>
              <a:rPr lang="en-US" sz="2000">
                <a:latin typeface="Maven Pro Medium"/>
              </a:rPr>
              <a:t>sections are unchanged will not be vented.</a:t>
            </a:r>
          </a:p>
          <a:p>
            <a:pPr>
              <a:buFont typeface="Arial" panose="020B0604020202020204" pitchFamily="34" charset="0"/>
              <a:buChar char="•"/>
            </a:pPr>
            <a:endParaRPr lang="en-US" sz="2000">
              <a:latin typeface="Maven Pro Medium"/>
            </a:endParaRPr>
          </a:p>
        </p:txBody>
      </p:sp>
      <p:pic>
        <p:nvPicPr>
          <p:cNvPr id="3" name="Picture 2">
            <a:extLst>
              <a:ext uri="{FF2B5EF4-FFF2-40B4-BE49-F238E27FC236}">
                <a16:creationId xmlns:a16="http://schemas.microsoft.com/office/drawing/2014/main" id="{D1BF511F-B350-7221-6D26-4775160BC8D6}"/>
              </a:ext>
            </a:extLst>
          </p:cNvPr>
          <p:cNvPicPr>
            <a:picLocks noChangeAspect="1"/>
          </p:cNvPicPr>
          <p:nvPr/>
        </p:nvPicPr>
        <p:blipFill>
          <a:blip r:embed="rId2"/>
          <a:stretch>
            <a:fillRect/>
          </a:stretch>
        </p:blipFill>
        <p:spPr>
          <a:xfrm>
            <a:off x="431442" y="775696"/>
            <a:ext cx="7888067" cy="2761249"/>
          </a:xfrm>
          <a:prstGeom prst="rect">
            <a:avLst/>
          </a:prstGeom>
        </p:spPr>
      </p:pic>
      <p:graphicFrame>
        <p:nvGraphicFramePr>
          <p:cNvPr id="22" name="Table 21">
            <a:extLst>
              <a:ext uri="{FF2B5EF4-FFF2-40B4-BE49-F238E27FC236}">
                <a16:creationId xmlns:a16="http://schemas.microsoft.com/office/drawing/2014/main" id="{B4773897-819B-EA20-9089-362238A15A9E}"/>
              </a:ext>
            </a:extLst>
          </p:cNvPr>
          <p:cNvGraphicFramePr>
            <a:graphicFrameLocks noGrp="1"/>
          </p:cNvGraphicFramePr>
          <p:nvPr>
            <p:extLst>
              <p:ext uri="{D42A27DB-BD31-4B8C-83A1-F6EECF244321}">
                <p14:modId xmlns:p14="http://schemas.microsoft.com/office/powerpoint/2010/main" val="2601964164"/>
              </p:ext>
            </p:extLst>
          </p:nvPr>
        </p:nvGraphicFramePr>
        <p:xfrm>
          <a:off x="8568741" y="1306923"/>
          <a:ext cx="3491273" cy="2853690"/>
        </p:xfrm>
        <a:graphic>
          <a:graphicData uri="http://schemas.openxmlformats.org/drawingml/2006/table">
            <a:tbl>
              <a:tblPr/>
              <a:tblGrid>
                <a:gridCol w="960324">
                  <a:extLst>
                    <a:ext uri="{9D8B030D-6E8A-4147-A177-3AD203B41FA5}">
                      <a16:colId xmlns:a16="http://schemas.microsoft.com/office/drawing/2014/main" val="2083513488"/>
                    </a:ext>
                  </a:extLst>
                </a:gridCol>
                <a:gridCol w="709025">
                  <a:extLst>
                    <a:ext uri="{9D8B030D-6E8A-4147-A177-3AD203B41FA5}">
                      <a16:colId xmlns:a16="http://schemas.microsoft.com/office/drawing/2014/main" val="9488804"/>
                    </a:ext>
                  </a:extLst>
                </a:gridCol>
                <a:gridCol w="1821924">
                  <a:extLst>
                    <a:ext uri="{9D8B030D-6E8A-4147-A177-3AD203B41FA5}">
                      <a16:colId xmlns:a16="http://schemas.microsoft.com/office/drawing/2014/main" val="4109944249"/>
                    </a:ext>
                  </a:extLst>
                </a:gridCol>
              </a:tblGrid>
              <a:tr h="152886">
                <a:tc>
                  <a:txBody>
                    <a:bodyPr/>
                    <a:lstStyle/>
                    <a:p>
                      <a:pPr algn="ctr" fontAlgn="ctr">
                        <a:buNone/>
                      </a:pPr>
                      <a:r>
                        <a:rPr lang="en-SE" sz="1050" b="1" i="0" u="none" strike="noStrike">
                          <a:solidFill>
                            <a:srgbClr val="000000"/>
                          </a:solidFill>
                          <a:effectLst/>
                          <a:latin typeface="Arial" panose="020B0604020202020204" pitchFamily="34" charset="0"/>
                        </a:rPr>
                        <a:t>Chamber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1" i="0" u="none" strike="noStrike">
                          <a:solidFill>
                            <a:srgbClr val="000000"/>
                          </a:solidFill>
                          <a:effectLst/>
                          <a:latin typeface="Arial" panose="020B0604020202020204" pitchFamily="34" charset="0"/>
                        </a:rPr>
                        <a:t>Length (m)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1" i="0" u="none" strike="noStrike">
                          <a:solidFill>
                            <a:srgbClr val="000000"/>
                          </a:solidFill>
                          <a:effectLst/>
                          <a:latin typeface="Arial" panose="020B0604020202020204" pitchFamily="34" charset="0"/>
                        </a:rPr>
                        <a:t>Status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669364"/>
                  </a:ext>
                </a:extLst>
              </a:tr>
              <a:tr h="152886">
                <a:tc>
                  <a:txBody>
                    <a:bodyPr/>
                    <a:lstStyle/>
                    <a:p>
                      <a:pPr algn="ctr" fontAlgn="ctr">
                        <a:buNone/>
                      </a:pPr>
                      <a:r>
                        <a:rPr lang="en-SE" sz="1050" b="0" i="0" u="none" strike="noStrike">
                          <a:solidFill>
                            <a:srgbClr val="00B0F0"/>
                          </a:solidFill>
                          <a:effectLst/>
                          <a:latin typeface="Arial" panose="020B0604020202020204" pitchFamily="34" charset="0"/>
                        </a:rPr>
                        <a:t>VC01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5144596"/>
                  </a:ext>
                </a:extLst>
              </a:tr>
              <a:tr h="152886">
                <a:tc>
                  <a:txBody>
                    <a:bodyPr/>
                    <a:lstStyle/>
                    <a:p>
                      <a:pPr algn="ctr" fontAlgn="ctr">
                        <a:buNone/>
                      </a:pPr>
                      <a:r>
                        <a:rPr lang="en-SE" sz="1050" b="0" i="0" u="none" strike="noStrike">
                          <a:solidFill>
                            <a:srgbClr val="00B0F0"/>
                          </a:solidFill>
                          <a:effectLst/>
                          <a:latin typeface="Arial" panose="020B0604020202020204" pitchFamily="34" charset="0"/>
                        </a:rPr>
                        <a:t>VC02A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8300041"/>
                  </a:ext>
                </a:extLst>
              </a:tr>
              <a:tr h="152886">
                <a:tc>
                  <a:txBody>
                    <a:bodyPr/>
                    <a:lstStyle/>
                    <a:p>
                      <a:pPr algn="ctr" fontAlgn="ctr">
                        <a:buNone/>
                      </a:pPr>
                      <a:r>
                        <a:rPr lang="en-SE" sz="1050" b="0" i="0" u="none" strike="noStrike">
                          <a:solidFill>
                            <a:srgbClr val="00B0F0"/>
                          </a:solidFill>
                          <a:effectLst/>
                          <a:latin typeface="Arial" panose="020B0604020202020204" pitchFamily="34" charset="0"/>
                        </a:rPr>
                        <a:t>VC02B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7058039"/>
                  </a:ext>
                </a:extLst>
              </a:tr>
              <a:tr h="152886">
                <a:tc>
                  <a:txBody>
                    <a:bodyPr/>
                    <a:lstStyle/>
                    <a:p>
                      <a:pPr algn="ctr" fontAlgn="ctr">
                        <a:buNone/>
                      </a:pPr>
                      <a:r>
                        <a:rPr lang="en-SE" sz="1050" b="0" i="0" u="none" strike="noStrike">
                          <a:solidFill>
                            <a:srgbClr val="00B0F0"/>
                          </a:solidFill>
                          <a:effectLst/>
                          <a:latin typeface="Arial" panose="020B0604020202020204" pitchFamily="34" charset="0"/>
                        </a:rPr>
                        <a:t>VC02L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0.5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3553665"/>
                  </a:ext>
                </a:extLst>
              </a:tr>
              <a:tr h="249765">
                <a:tc>
                  <a:txBody>
                    <a:bodyPr/>
                    <a:lstStyle/>
                    <a:p>
                      <a:pPr algn="ctr" fontAlgn="ctr">
                        <a:buNone/>
                      </a:pPr>
                      <a:r>
                        <a:rPr lang="en-SE" sz="1050" b="0" i="0" u="none" strike="noStrike">
                          <a:solidFill>
                            <a:srgbClr val="00B0F0"/>
                          </a:solidFill>
                          <a:effectLst/>
                          <a:latin typeface="Arial" panose="020B0604020202020204" pitchFamily="34" charset="0"/>
                        </a:rPr>
                        <a:t>Crotch absorber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7396943"/>
                  </a:ext>
                </a:extLst>
              </a:tr>
              <a:tr h="152886">
                <a:tc>
                  <a:txBody>
                    <a:bodyPr/>
                    <a:lstStyle/>
                    <a:p>
                      <a:pPr algn="ctr" fontAlgn="ctr">
                        <a:buNone/>
                      </a:pPr>
                      <a:r>
                        <a:rPr lang="en-SE" sz="1050" b="0" i="0" u="none" strike="noStrike">
                          <a:solidFill>
                            <a:srgbClr val="00B0F0"/>
                          </a:solidFill>
                          <a:effectLst/>
                          <a:latin typeface="Arial" panose="020B0604020202020204" pitchFamily="34" charset="0"/>
                        </a:rPr>
                        <a:t>VC02C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0.85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307269"/>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Reuse and bend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5773751"/>
                  </a:ext>
                </a:extLst>
              </a:tr>
              <a:tr h="438800">
                <a:tc>
                  <a:txBody>
                    <a:bodyPr/>
                    <a:lstStyle/>
                    <a:p>
                      <a:pPr algn="ctr" fontAlgn="ctr">
                        <a:buNone/>
                      </a:pPr>
                      <a:r>
                        <a:rPr lang="en-SE" sz="1050" b="0" i="0" u="none" strike="noStrike">
                          <a:solidFill>
                            <a:srgbClr val="00B0F0"/>
                          </a:solidFill>
                          <a:effectLst/>
                          <a:latin typeface="Arial" panose="020B0604020202020204" pitchFamily="34" charset="0"/>
                        </a:rPr>
                        <a:t>VCU04A </a:t>
                      </a:r>
                      <a:br>
                        <a:rPr lang="en-SE" sz="1050" b="0" i="0" u="none" strike="noStrike">
                          <a:solidFill>
                            <a:srgbClr val="00B0F0"/>
                          </a:solidFill>
                          <a:effectLst/>
                          <a:latin typeface="Arial" panose="020B0604020202020204" pitchFamily="34" charset="0"/>
                        </a:rPr>
                      </a:br>
                      <a:r>
                        <a:rPr lang="en-SE" sz="1050" b="0" i="0" u="none" strike="noStrike">
                          <a:solidFill>
                            <a:srgbClr val="00B0F0"/>
                          </a:solidFill>
                          <a:effectLst/>
                          <a:latin typeface="Arial" panose="020B0604020202020204" pitchFamily="34" charset="0"/>
                        </a:rPr>
                        <a:t>VCU04B</a:t>
                      </a:r>
                      <a:br>
                        <a:rPr lang="en-SE" sz="1050" b="0" i="0" u="none" strike="noStrike">
                          <a:solidFill>
                            <a:srgbClr val="00B0F0"/>
                          </a:solidFill>
                          <a:effectLst/>
                          <a:latin typeface="Arial" panose="020B0604020202020204" pitchFamily="34" charset="0"/>
                        </a:rPr>
                      </a:br>
                      <a:r>
                        <a:rPr lang="en-SE" sz="1050" b="0" i="0" u="none" strike="noStrike">
                          <a:solidFill>
                            <a:srgbClr val="00B0F0"/>
                          </a:solidFill>
                          <a:effectLst/>
                          <a:latin typeface="Arial" panose="020B0604020202020204" pitchFamily="34" charset="0"/>
                        </a:rPr>
                        <a:t>VCU04C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B0F0"/>
                          </a:solidFill>
                          <a:effectLst/>
                          <a:latin typeface="Arial" panose="020B0604020202020204" pitchFamily="34" charset="0"/>
                        </a:rPr>
                        <a:t>New: bellow, upstream and downstream chambers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6395069"/>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2.6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Reuse and bend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9682881"/>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VC06/07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Reuse and bend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9118191"/>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VC06/07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2.8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Reuse and bend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6882989"/>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Reuse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8909444"/>
                  </a:ext>
                </a:extLst>
              </a:tr>
              <a:tr h="152886">
                <a:tc>
                  <a:txBody>
                    <a:bodyPr/>
                    <a:lstStyle/>
                    <a:p>
                      <a:pPr algn="ctr" fontAlgn="ctr">
                        <a:buNone/>
                      </a:pPr>
                      <a:r>
                        <a:rPr lang="en-SE" sz="1050" b="0" i="0" u="none" strike="noStrike">
                          <a:solidFill>
                            <a:srgbClr val="000000"/>
                          </a:solidFill>
                          <a:effectLst/>
                          <a:latin typeface="Arial" panose="020B0604020202020204" pitchFamily="34" charset="0"/>
                        </a:rPr>
                        <a:t>VC09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SE" sz="1050" b="0" i="0" u="none" strike="noStrike">
                          <a:solidFill>
                            <a:srgbClr val="000000"/>
                          </a:solidFill>
                          <a:effectLst/>
                          <a:latin typeface="Arial" panose="020B0604020202020204" pitchFamily="34" charset="0"/>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GB" sz="1050" b="0" i="0" u="none" strike="noStrike">
                          <a:solidFill>
                            <a:srgbClr val="000000"/>
                          </a:solidFill>
                          <a:effectLst/>
                          <a:latin typeface="Arial" panose="020B0604020202020204" pitchFamily="34" charset="0"/>
                        </a:rPr>
                        <a:t>Reuse</a:t>
                      </a:r>
                      <a:endParaRPr lang="en-SE" sz="1050" b="0" i="0" u="none" strike="noStrike">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9822513"/>
                  </a:ext>
                </a:extLst>
              </a:tr>
            </a:tbl>
          </a:graphicData>
        </a:graphic>
      </p:graphicFrame>
      <p:sp>
        <p:nvSpPr>
          <p:cNvPr id="28" name="TextBox 27">
            <a:extLst>
              <a:ext uri="{FF2B5EF4-FFF2-40B4-BE49-F238E27FC236}">
                <a16:creationId xmlns:a16="http://schemas.microsoft.com/office/drawing/2014/main" id="{924CCA34-BD87-EC69-7C23-49EC5A46D598}"/>
              </a:ext>
            </a:extLst>
          </p:cNvPr>
          <p:cNvSpPr txBox="1"/>
          <p:nvPr/>
        </p:nvSpPr>
        <p:spPr>
          <a:xfrm>
            <a:off x="9960587" y="4167354"/>
            <a:ext cx="2231413" cy="215444"/>
          </a:xfrm>
          <a:prstGeom prst="rect">
            <a:avLst/>
          </a:prstGeom>
          <a:solidFill>
            <a:srgbClr val="FFFFFF"/>
          </a:solidFill>
        </p:spPr>
        <p:txBody>
          <a:bodyPr wrap="square" rtlCol="0">
            <a:spAutoFit/>
          </a:bodyPr>
          <a:lstStyle/>
          <a:p>
            <a:r>
              <a:rPr lang="en-GB" sz="800" b="1"/>
              <a:t>* different chamber types (RF, diagnostics…etc)</a:t>
            </a:r>
          </a:p>
        </p:txBody>
      </p:sp>
      <p:grpSp>
        <p:nvGrpSpPr>
          <p:cNvPr id="5" name="Group 4">
            <a:extLst>
              <a:ext uri="{FF2B5EF4-FFF2-40B4-BE49-F238E27FC236}">
                <a16:creationId xmlns:a16="http://schemas.microsoft.com/office/drawing/2014/main" id="{0CE2B0E6-ABF0-27AA-8FBD-D8EC498C42AA}"/>
              </a:ext>
            </a:extLst>
          </p:cNvPr>
          <p:cNvGrpSpPr/>
          <p:nvPr/>
        </p:nvGrpSpPr>
        <p:grpSpPr>
          <a:xfrm>
            <a:off x="275436" y="634460"/>
            <a:ext cx="6533732" cy="3051731"/>
            <a:chOff x="275436" y="634460"/>
            <a:chExt cx="6533732" cy="3051731"/>
          </a:xfrm>
        </p:grpSpPr>
        <p:sp>
          <p:nvSpPr>
            <p:cNvPr id="9" name="Rectangle 8">
              <a:extLst>
                <a:ext uri="{FF2B5EF4-FFF2-40B4-BE49-F238E27FC236}">
                  <a16:creationId xmlns:a16="http://schemas.microsoft.com/office/drawing/2014/main" id="{0B919025-2A8A-0E3B-B54A-7D666D72C8C6}"/>
                </a:ext>
              </a:extLst>
            </p:cNvPr>
            <p:cNvSpPr/>
            <p:nvPr/>
          </p:nvSpPr>
          <p:spPr>
            <a:xfrm>
              <a:off x="2047071" y="1872805"/>
              <a:ext cx="1288558" cy="495885"/>
            </a:xfrm>
            <a:prstGeom prst="rect">
              <a:avLst/>
            </a:prstGeom>
            <a:noFill/>
            <a:ln w="38100">
              <a:solidFill>
                <a:schemeClr val="tx1">
                  <a:lumMod val="25000"/>
                  <a:lumOff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718089BE-CF61-EBF5-42DC-08FE5E587354}"/>
                </a:ext>
              </a:extLst>
            </p:cNvPr>
            <p:cNvCxnSpPr>
              <a:cxnSpLocks/>
            </p:cNvCxnSpPr>
            <p:nvPr/>
          </p:nvCxnSpPr>
          <p:spPr>
            <a:xfrm flipH="1">
              <a:off x="1605280" y="2375539"/>
              <a:ext cx="441791" cy="66356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5FBEB08-EDAE-BFF7-3B72-1375EBB95806}"/>
                </a:ext>
              </a:extLst>
            </p:cNvPr>
            <p:cNvPicPr>
              <a:picLocks noChangeAspect="1"/>
            </p:cNvPicPr>
            <p:nvPr/>
          </p:nvPicPr>
          <p:blipFill>
            <a:blip r:embed="rId3"/>
            <a:stretch>
              <a:fillRect/>
            </a:stretch>
          </p:blipFill>
          <p:spPr>
            <a:xfrm>
              <a:off x="275436" y="2869832"/>
              <a:ext cx="5992987" cy="816359"/>
            </a:xfrm>
            <a:prstGeom prst="rect">
              <a:avLst/>
            </a:prstGeom>
          </p:spPr>
        </p:pic>
        <p:sp>
          <p:nvSpPr>
            <p:cNvPr id="18" name="Rectangle 17">
              <a:extLst>
                <a:ext uri="{FF2B5EF4-FFF2-40B4-BE49-F238E27FC236}">
                  <a16:creationId xmlns:a16="http://schemas.microsoft.com/office/drawing/2014/main" id="{46EBD30F-BE2F-E6E0-526F-C0F52E77B77A}"/>
                </a:ext>
              </a:extLst>
            </p:cNvPr>
            <p:cNvSpPr/>
            <p:nvPr/>
          </p:nvSpPr>
          <p:spPr>
            <a:xfrm>
              <a:off x="4440394" y="1398443"/>
              <a:ext cx="350546" cy="337768"/>
            </a:xfrm>
            <a:prstGeom prst="rect">
              <a:avLst/>
            </a:prstGeom>
            <a:noFill/>
            <a:ln w="38100">
              <a:solidFill>
                <a:schemeClr val="tx1">
                  <a:lumMod val="25000"/>
                  <a:lumOff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84771DE9-52A0-6C96-0724-80874BB50CFF}"/>
                </a:ext>
              </a:extLst>
            </p:cNvPr>
            <p:cNvCxnSpPr>
              <a:cxnSpLocks/>
            </p:cNvCxnSpPr>
            <p:nvPr/>
          </p:nvCxnSpPr>
          <p:spPr>
            <a:xfrm flipH="1">
              <a:off x="4790940" y="1170705"/>
              <a:ext cx="643494" cy="267014"/>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C5ABD86-5BAC-9F9D-E0F4-91D2644CB7EC}"/>
                </a:ext>
              </a:extLst>
            </p:cNvPr>
            <p:cNvSpPr txBox="1"/>
            <p:nvPr/>
          </p:nvSpPr>
          <p:spPr>
            <a:xfrm>
              <a:off x="5382832" y="634460"/>
              <a:ext cx="1426336" cy="215444"/>
            </a:xfrm>
            <a:prstGeom prst="rect">
              <a:avLst/>
            </a:prstGeom>
            <a:noFill/>
          </p:spPr>
          <p:txBody>
            <a:bodyPr wrap="square">
              <a:spAutoFit/>
            </a:bodyPr>
            <a:lstStyle/>
            <a:p>
              <a:r>
                <a:rPr lang="en-SE" sz="800" i="0" u="none" strike="noStrike">
                  <a:solidFill>
                    <a:srgbClr val="000000"/>
                  </a:solidFill>
                  <a:effectLst/>
                  <a:latin typeface="Arial" panose="020B0604020202020204" pitchFamily="34" charset="0"/>
                </a:rPr>
                <a:t>New bellow</a:t>
              </a:r>
              <a:r>
                <a:rPr lang="en-GB" sz="800" i="0" u="none" strike="noStrike">
                  <a:solidFill>
                    <a:srgbClr val="000000"/>
                  </a:solidFill>
                  <a:effectLst/>
                  <a:latin typeface="Arial" panose="020B0604020202020204" pitchFamily="34" charset="0"/>
                </a:rPr>
                <a:t> VCU04B</a:t>
              </a:r>
              <a:endParaRPr lang="en-SE" sz="1600"/>
            </a:p>
          </p:txBody>
        </p:sp>
        <p:pic>
          <p:nvPicPr>
            <p:cNvPr id="29" name="Picture 28">
              <a:extLst>
                <a:ext uri="{FF2B5EF4-FFF2-40B4-BE49-F238E27FC236}">
                  <a16:creationId xmlns:a16="http://schemas.microsoft.com/office/drawing/2014/main" id="{0A81953A-B54A-0DAE-53A1-8F78D2B879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34434" y="819955"/>
              <a:ext cx="943705" cy="617764"/>
            </a:xfrm>
            <a:prstGeom prst="rect">
              <a:avLst/>
            </a:prstGeom>
            <a:ln w="19050">
              <a:solidFill>
                <a:srgbClr val="00B0F0"/>
              </a:solidFill>
              <a:prstDash val="dash"/>
            </a:ln>
          </p:spPr>
        </p:pic>
      </p:grpSp>
      <p:sp>
        <p:nvSpPr>
          <p:cNvPr id="2" name="Title 1">
            <a:extLst>
              <a:ext uri="{FF2B5EF4-FFF2-40B4-BE49-F238E27FC236}">
                <a16:creationId xmlns:a16="http://schemas.microsoft.com/office/drawing/2014/main" id="{4E4B1469-83E7-2889-23DD-896CEE837ED9}"/>
              </a:ext>
            </a:extLst>
          </p:cNvPr>
          <p:cNvSpPr>
            <a:spLocks noGrp="1"/>
          </p:cNvSpPr>
          <p:nvPr>
            <p:ph type="title"/>
          </p:nvPr>
        </p:nvSpPr>
        <p:spPr>
          <a:xfrm>
            <a:off x="194256" y="196046"/>
            <a:ext cx="10712504" cy="670416"/>
          </a:xfrm>
        </p:spPr>
        <p:txBody>
          <a:bodyPr>
            <a:normAutofit fontScale="90000"/>
          </a:bodyPr>
          <a:lstStyle/>
          <a:p>
            <a:pPr algn="r"/>
            <a:r>
              <a:rPr lang="en-GB"/>
              <a:t>MAX 4</a:t>
            </a:r>
            <a:r>
              <a:rPr lang="en-GB" baseline="30000"/>
              <a:t>U</a:t>
            </a:r>
            <a:r>
              <a:rPr lang="en-GB"/>
              <a:t> (TDR-1 lattice) standard achromat layout </a:t>
            </a:r>
            <a:r>
              <a:rPr lang="en-GB" sz="2400"/>
              <a:t>(achromat without RF cavities)</a:t>
            </a:r>
            <a:endParaRPr lang="en-SE"/>
          </a:p>
        </p:txBody>
      </p:sp>
    </p:spTree>
    <p:extLst>
      <p:ext uri="{BB962C8B-B14F-4D97-AF65-F5344CB8AC3E}">
        <p14:creationId xmlns:p14="http://schemas.microsoft.com/office/powerpoint/2010/main" val="421259085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3F45B-0581-4A74-D3C9-BC174D4C593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23E72E-99EC-B1F5-2590-A6275217A12E}"/>
              </a:ext>
            </a:extLst>
          </p:cNvPr>
          <p:cNvSpPr>
            <a:spLocks noGrp="1"/>
          </p:cNvSpPr>
          <p:nvPr>
            <p:ph type="sldNum" sz="quarter" idx="14"/>
          </p:nvPr>
        </p:nvSpPr>
        <p:spPr/>
        <p:txBody>
          <a:bodyPr/>
          <a:lstStyle/>
          <a:p>
            <a:fld id="{B60D0738-23DA-A745-9B84-DD183761B382}" type="slidenum">
              <a:rPr lang="en-GB" smtClean="0"/>
              <a:pPr/>
              <a:t>10</a:t>
            </a:fld>
            <a:endParaRPr lang="en-GB"/>
          </a:p>
        </p:txBody>
      </p:sp>
      <p:sp>
        <p:nvSpPr>
          <p:cNvPr id="5" name="Google Shape;532;p14">
            <a:extLst>
              <a:ext uri="{FF2B5EF4-FFF2-40B4-BE49-F238E27FC236}">
                <a16:creationId xmlns:a16="http://schemas.microsoft.com/office/drawing/2014/main" id="{7E4FA125-3032-41F1-FF19-A236F6F6AE87}"/>
              </a:ext>
            </a:extLst>
          </p:cNvPr>
          <p:cNvSpPr txBox="1">
            <a:spLocks noGrp="1"/>
          </p:cNvSpPr>
          <p:nvPr/>
        </p:nvSpPr>
        <p:spPr>
          <a:xfrm>
            <a:off x="268060" y="846395"/>
            <a:ext cx="10181590" cy="846600"/>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400"/>
              <a:buFont typeface="Maven Pro Medium"/>
              <a:buNone/>
              <a:defRPr sz="4400" b="1" i="0" u="none" strike="noStrike" cap="none">
                <a:solidFill>
                  <a:srgbClr val="000000"/>
                </a:solidFill>
                <a:latin typeface="Maven Pro Medium"/>
                <a:ea typeface="Maven Pro Medium"/>
                <a:cs typeface="Maven Pro Medium"/>
                <a:sym typeface="Maven Pro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lvl="0" indent="0" algn="l" rtl="0">
              <a:lnSpc>
                <a:spcPct val="90000"/>
              </a:lnSpc>
              <a:spcBef>
                <a:spcPts val="0"/>
              </a:spcBef>
              <a:spcAft>
                <a:spcPts val="0"/>
              </a:spcAft>
              <a:buClr>
                <a:srgbClr val="000000"/>
              </a:buClr>
              <a:buSzPts val="2400"/>
              <a:buFont typeface="Maven Pro Medium"/>
              <a:buNone/>
            </a:pPr>
            <a:r>
              <a:rPr lang="en-GB" sz="2400"/>
              <a:t>MAX 4</a:t>
            </a:r>
            <a:r>
              <a:rPr lang="en-GB" sz="2400" baseline="30000"/>
              <a:t>U</a:t>
            </a:r>
            <a:r>
              <a:rPr lang="en-GB" sz="2400"/>
              <a:t> vacuum design principle is based on adapting majority of the standard vacuum chambers to the new lattice by deformation, possible issues were addressed:</a:t>
            </a:r>
            <a:endParaRPr/>
          </a:p>
        </p:txBody>
      </p:sp>
      <p:sp>
        <p:nvSpPr>
          <p:cNvPr id="6" name="Google Shape;533;p14">
            <a:extLst>
              <a:ext uri="{FF2B5EF4-FFF2-40B4-BE49-F238E27FC236}">
                <a16:creationId xmlns:a16="http://schemas.microsoft.com/office/drawing/2014/main" id="{8C568D33-E212-9CF1-55C0-AE15951C68E5}"/>
              </a:ext>
            </a:extLst>
          </p:cNvPr>
          <p:cNvSpPr txBox="1">
            <a:spLocks noGrp="1"/>
          </p:cNvSpPr>
          <p:nvPr/>
        </p:nvSpPr>
        <p:spPr>
          <a:xfrm>
            <a:off x="194686" y="1761655"/>
            <a:ext cx="6000583" cy="4156545"/>
          </a:xfrm>
          <a:prstGeom prst="rect">
            <a:avLst/>
          </a:prstGeom>
          <a:noFill/>
          <a:ln>
            <a:noFill/>
          </a:ln>
        </p:spPr>
        <p:txBody>
          <a:bodyPr spcFirstLastPara="1" wrap="square" lIns="91425" tIns="45700" rIns="91425" bIns="45700" anchor="t" anchorCtr="0">
            <a:normAutofit fontScale="70000" lnSpcReduction="20000"/>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Maven Pro Medium"/>
                <a:ea typeface="Maven Pro Medium"/>
                <a:cs typeface="Maven Pro Medium"/>
                <a:sym typeface="Maven Pro Medium"/>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Maven Pro Medium"/>
                <a:ea typeface="Maven Pro Medium"/>
                <a:cs typeface="Maven Pro Medium"/>
                <a:sym typeface="Maven Pro Medium"/>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Maven Pro Medium"/>
                <a:ea typeface="Maven Pro Medium"/>
                <a:cs typeface="Maven Pro Medium"/>
                <a:sym typeface="Maven Pro Medium"/>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Maven Pro Medium"/>
                <a:ea typeface="Maven Pro Medium"/>
                <a:cs typeface="Maven Pro Medium"/>
                <a:sym typeface="Maven Pro Medium"/>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Maven Pro Medium"/>
                <a:ea typeface="Maven Pro Medium"/>
                <a:cs typeface="Maven Pro Medium"/>
                <a:sym typeface="Maven Pro Medium"/>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14350" lvl="0" indent="-514350" algn="l" rtl="0">
              <a:lnSpc>
                <a:spcPct val="90000"/>
              </a:lnSpc>
              <a:spcBef>
                <a:spcPts val="0"/>
              </a:spcBef>
              <a:spcAft>
                <a:spcPts val="0"/>
              </a:spcAft>
              <a:buClr>
                <a:srgbClr val="000000"/>
              </a:buClr>
              <a:buSzPct val="100000"/>
              <a:buFont typeface="Calibri"/>
              <a:buAutoNum type="arabicPeriod"/>
            </a:pPr>
            <a:r>
              <a:rPr lang="en-GB"/>
              <a:t>Can the chambers operate for longer if we reused:</a:t>
            </a:r>
            <a:endParaRPr/>
          </a:p>
          <a:p>
            <a:pPr marL="685800" lvl="1" indent="-228600" algn="l" rtl="0">
              <a:lnSpc>
                <a:spcPct val="90000"/>
              </a:lnSpc>
              <a:spcBef>
                <a:spcPts val="500"/>
              </a:spcBef>
              <a:spcAft>
                <a:spcPts val="0"/>
              </a:spcAft>
              <a:buClr>
                <a:srgbClr val="000000"/>
              </a:buClr>
              <a:buSzPct val="100000"/>
              <a:buChar char="•"/>
            </a:pPr>
            <a:r>
              <a:rPr lang="en-GB"/>
              <a:t>NEG coating condition (saturation, pumping speed).</a:t>
            </a:r>
            <a:endParaRPr/>
          </a:p>
          <a:p>
            <a:pPr marL="685800" lvl="1" indent="-228600" algn="l" rtl="0">
              <a:lnSpc>
                <a:spcPct val="90000"/>
              </a:lnSpc>
              <a:spcBef>
                <a:spcPts val="500"/>
              </a:spcBef>
              <a:spcAft>
                <a:spcPts val="0"/>
              </a:spcAft>
              <a:buClr>
                <a:srgbClr val="000000"/>
              </a:buClr>
              <a:buSzPct val="100000"/>
              <a:buChar char="•"/>
            </a:pPr>
            <a:r>
              <a:rPr lang="en-GB"/>
              <a:t>Water Cooling channel corrosion.</a:t>
            </a:r>
            <a:endParaRPr/>
          </a:p>
          <a:p>
            <a:pPr marL="514350" lvl="0" indent="-514350" algn="l" rtl="0">
              <a:lnSpc>
                <a:spcPct val="90000"/>
              </a:lnSpc>
              <a:spcBef>
                <a:spcPts val="1000"/>
              </a:spcBef>
              <a:spcAft>
                <a:spcPts val="0"/>
              </a:spcAft>
              <a:buClr>
                <a:srgbClr val="000000"/>
              </a:buClr>
              <a:buSzPct val="100000"/>
              <a:buFont typeface="Calibri"/>
              <a:buAutoNum type="arabicPeriod"/>
            </a:pPr>
            <a:r>
              <a:rPr lang="en-GB"/>
              <a:t>Will the chambers withstand the deformation</a:t>
            </a:r>
            <a:br>
              <a:rPr lang="en-GB"/>
            </a:br>
            <a:r>
              <a:rPr lang="en-GB"/>
              <a:t>when bent:</a:t>
            </a:r>
            <a:endParaRPr/>
          </a:p>
          <a:p>
            <a:pPr marL="685800" lvl="1" indent="-228600" algn="l" rtl="0">
              <a:lnSpc>
                <a:spcPct val="90000"/>
              </a:lnSpc>
              <a:spcBef>
                <a:spcPts val="500"/>
              </a:spcBef>
              <a:spcAft>
                <a:spcPts val="0"/>
              </a:spcAft>
              <a:buClr>
                <a:srgbClr val="000000"/>
              </a:buClr>
              <a:buSzPct val="100000"/>
              <a:buChar char="•"/>
            </a:pPr>
            <a:r>
              <a:rPr lang="en-GB"/>
              <a:t>NEG coating peel-off study.</a:t>
            </a:r>
            <a:endParaRPr/>
          </a:p>
          <a:p>
            <a:pPr marL="685800" lvl="1" indent="-228600" algn="l" rtl="0">
              <a:lnSpc>
                <a:spcPct val="90000"/>
              </a:lnSpc>
              <a:spcBef>
                <a:spcPts val="500"/>
              </a:spcBef>
              <a:spcAft>
                <a:spcPts val="0"/>
              </a:spcAft>
              <a:buClr>
                <a:srgbClr val="000000"/>
              </a:buClr>
              <a:buSzPct val="100000"/>
              <a:buChar char="•"/>
            </a:pPr>
            <a:r>
              <a:rPr lang="en-GB"/>
              <a:t>Bellows deformation.</a:t>
            </a:r>
            <a:endParaRPr/>
          </a:p>
          <a:p>
            <a:pPr marL="685800" lvl="1" indent="-228600" algn="l" rtl="0">
              <a:lnSpc>
                <a:spcPct val="90000"/>
              </a:lnSpc>
              <a:spcBef>
                <a:spcPts val="500"/>
              </a:spcBef>
              <a:spcAft>
                <a:spcPts val="0"/>
              </a:spcAft>
              <a:buClr>
                <a:srgbClr val="000000"/>
              </a:buClr>
              <a:buSzPct val="100000"/>
              <a:buChar char="•"/>
            </a:pPr>
            <a:r>
              <a:rPr lang="en-GB"/>
              <a:t>Mechanical simulations.</a:t>
            </a:r>
            <a:endParaRPr/>
          </a:p>
          <a:p>
            <a:pPr marL="685800" lvl="1" indent="-228600" algn="l" rtl="0">
              <a:lnSpc>
                <a:spcPct val="90000"/>
              </a:lnSpc>
              <a:spcBef>
                <a:spcPts val="500"/>
              </a:spcBef>
              <a:spcAft>
                <a:spcPts val="0"/>
              </a:spcAft>
              <a:buClr>
                <a:srgbClr val="000000"/>
              </a:buClr>
              <a:buSzPct val="100000"/>
              <a:buChar char="•"/>
            </a:pPr>
            <a:r>
              <a:rPr lang="en-GB"/>
              <a:t>Bending tests.</a:t>
            </a:r>
            <a:endParaRPr/>
          </a:p>
          <a:p>
            <a:pPr marL="514350" lvl="0" indent="-514350" algn="l" rtl="0">
              <a:lnSpc>
                <a:spcPct val="90000"/>
              </a:lnSpc>
              <a:spcBef>
                <a:spcPts val="1000"/>
              </a:spcBef>
              <a:spcAft>
                <a:spcPts val="0"/>
              </a:spcAft>
              <a:buClr>
                <a:srgbClr val="000000"/>
              </a:buClr>
              <a:buSzPct val="100000"/>
              <a:buFont typeface="Calibri"/>
              <a:buAutoNum type="arabicPeriod"/>
            </a:pPr>
            <a:r>
              <a:rPr lang="en-GB"/>
              <a:t>Will the chambers withstand the additional power:</a:t>
            </a:r>
            <a:endParaRPr/>
          </a:p>
          <a:p>
            <a:pPr marL="685800" lvl="1" indent="-228600" algn="l" rtl="0">
              <a:lnSpc>
                <a:spcPct val="90000"/>
              </a:lnSpc>
              <a:spcBef>
                <a:spcPts val="500"/>
              </a:spcBef>
              <a:spcAft>
                <a:spcPts val="0"/>
              </a:spcAft>
              <a:buClr>
                <a:srgbClr val="000000"/>
              </a:buClr>
              <a:buSzPct val="100000"/>
              <a:buChar char="•"/>
            </a:pPr>
            <a:r>
              <a:rPr lang="en-GB"/>
              <a:t>Raytracing.</a:t>
            </a:r>
            <a:endParaRPr/>
          </a:p>
          <a:p>
            <a:pPr marL="685800" lvl="1" indent="-228600" algn="l" rtl="0">
              <a:lnSpc>
                <a:spcPct val="90000"/>
              </a:lnSpc>
              <a:spcBef>
                <a:spcPts val="500"/>
              </a:spcBef>
              <a:spcAft>
                <a:spcPts val="0"/>
              </a:spcAft>
              <a:buClr>
                <a:srgbClr val="000000"/>
              </a:buClr>
              <a:buSzPct val="100000"/>
              <a:buChar char="•"/>
            </a:pPr>
            <a:r>
              <a:rPr lang="en-GB"/>
              <a:t>Thermal simulations.</a:t>
            </a:r>
            <a:endParaRPr/>
          </a:p>
          <a:p>
            <a:pPr marL="514350" lvl="0" indent="-514350" algn="l" rtl="0">
              <a:lnSpc>
                <a:spcPct val="90000"/>
              </a:lnSpc>
              <a:spcBef>
                <a:spcPts val="1000"/>
              </a:spcBef>
              <a:spcAft>
                <a:spcPts val="0"/>
              </a:spcAft>
              <a:buClr>
                <a:srgbClr val="000000"/>
              </a:buClr>
              <a:buSzPct val="100000"/>
              <a:buFont typeface="Calibri"/>
              <a:buAutoNum type="arabicPeriod"/>
            </a:pPr>
            <a:r>
              <a:rPr lang="en-GB"/>
              <a:t>Can we achieve this, in practice:</a:t>
            </a:r>
            <a:endParaRPr/>
          </a:p>
          <a:p>
            <a:pPr marL="685800" lvl="1" indent="-228600" algn="l" rtl="0">
              <a:lnSpc>
                <a:spcPct val="90000"/>
              </a:lnSpc>
              <a:spcBef>
                <a:spcPts val="500"/>
              </a:spcBef>
              <a:spcAft>
                <a:spcPts val="0"/>
              </a:spcAft>
              <a:buClr>
                <a:srgbClr val="000000"/>
              </a:buClr>
              <a:buSzPct val="100000"/>
              <a:buChar char="•"/>
            </a:pPr>
            <a:r>
              <a:rPr lang="en-GB"/>
              <a:t>Mock-up of the system manipulation, installation and integration.</a:t>
            </a:r>
          </a:p>
        </p:txBody>
      </p:sp>
      <p:sp>
        <p:nvSpPr>
          <p:cNvPr id="7" name="Google Shape;534;p14">
            <a:extLst>
              <a:ext uri="{FF2B5EF4-FFF2-40B4-BE49-F238E27FC236}">
                <a16:creationId xmlns:a16="http://schemas.microsoft.com/office/drawing/2014/main" id="{8208BCB7-0A23-97C0-213B-C8E9583421D0}"/>
              </a:ext>
            </a:extLst>
          </p:cNvPr>
          <p:cNvSpPr txBox="1"/>
          <p:nvPr/>
        </p:nvSpPr>
        <p:spPr>
          <a:xfrm>
            <a:off x="95585" y="334405"/>
            <a:ext cx="9285300" cy="6003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r>
              <a:rPr lang="en-GB" sz="3200" b="1">
                <a:solidFill>
                  <a:srgbClr val="000000"/>
                </a:solidFill>
                <a:latin typeface="Maven Pro Medium"/>
                <a:ea typeface="Maven Pro Medium"/>
                <a:cs typeface="Maven Pro Medium"/>
                <a:sym typeface="Maven Pro Medium"/>
              </a:rPr>
              <a:t>Validation simulations, studies, and testing</a:t>
            </a:r>
            <a:endParaRPr/>
          </a:p>
        </p:txBody>
      </p:sp>
      <p:grpSp>
        <p:nvGrpSpPr>
          <p:cNvPr id="3" name="Group 2">
            <a:extLst>
              <a:ext uri="{FF2B5EF4-FFF2-40B4-BE49-F238E27FC236}">
                <a16:creationId xmlns:a16="http://schemas.microsoft.com/office/drawing/2014/main" id="{B3319C20-3C5D-8E4A-D78A-12E415D8098D}"/>
              </a:ext>
            </a:extLst>
          </p:cNvPr>
          <p:cNvGrpSpPr/>
          <p:nvPr/>
        </p:nvGrpSpPr>
        <p:grpSpPr>
          <a:xfrm>
            <a:off x="5633721" y="2108080"/>
            <a:ext cx="3900367" cy="477843"/>
            <a:chOff x="5633721" y="2108080"/>
            <a:chExt cx="3900367" cy="477843"/>
          </a:xfrm>
        </p:grpSpPr>
        <p:sp>
          <p:nvSpPr>
            <p:cNvPr id="2" name="TextBox 9">
              <a:extLst>
                <a:ext uri="{FF2B5EF4-FFF2-40B4-BE49-F238E27FC236}">
                  <a16:creationId xmlns:a16="http://schemas.microsoft.com/office/drawing/2014/main" id="{2D6190C0-B76D-A1D1-6639-A45ED5784342}"/>
                </a:ext>
              </a:extLst>
            </p:cNvPr>
            <p:cNvSpPr txBox="1"/>
            <p:nvPr/>
          </p:nvSpPr>
          <p:spPr>
            <a:xfrm>
              <a:off x="5633721" y="2108080"/>
              <a:ext cx="3900367" cy="221018"/>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a:t>Studies </a:t>
              </a:r>
              <a:r>
                <a:rPr lang="sv-SE" sz="1200" err="1"/>
                <a:t>done</a:t>
              </a:r>
              <a:r>
                <a:rPr lang="sv-SE" sz="1200"/>
                <a:t> – no issues </a:t>
              </a:r>
              <a:r>
                <a:rPr lang="sv-SE" sz="1200" err="1"/>
                <a:t>observed</a:t>
              </a:r>
              <a:r>
                <a:rPr lang="sv-SE" sz="1200"/>
                <a:t>, </a:t>
              </a:r>
              <a:r>
                <a:rPr lang="sv-SE" sz="1200" err="1"/>
                <a:t>study</a:t>
              </a:r>
              <a:r>
                <a:rPr lang="sv-SE" sz="1200"/>
                <a:t> to  </a:t>
              </a:r>
              <a:r>
                <a:rPr lang="sv-SE" sz="1200" err="1"/>
                <a:t>continue</a:t>
              </a:r>
              <a:endParaRPr lang="en-GB" sz="1200"/>
            </a:p>
          </p:txBody>
        </p:sp>
        <p:sp>
          <p:nvSpPr>
            <p:cNvPr id="8" name="TextBox 9">
              <a:extLst>
                <a:ext uri="{FF2B5EF4-FFF2-40B4-BE49-F238E27FC236}">
                  <a16:creationId xmlns:a16="http://schemas.microsoft.com/office/drawing/2014/main" id="{3C4DB901-D7E6-EE05-5FB4-BDB9DC2D3F77}"/>
                </a:ext>
              </a:extLst>
            </p:cNvPr>
            <p:cNvSpPr txBox="1"/>
            <p:nvPr/>
          </p:nvSpPr>
          <p:spPr>
            <a:xfrm>
              <a:off x="5633722" y="2364905"/>
              <a:ext cx="2484118" cy="221018"/>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a:t>Study </a:t>
              </a:r>
              <a:r>
                <a:rPr lang="sv-SE" sz="1200" err="1"/>
                <a:t>done</a:t>
              </a:r>
              <a:r>
                <a:rPr lang="sv-SE" sz="1200"/>
                <a:t> – no issues </a:t>
              </a:r>
              <a:r>
                <a:rPr lang="sv-SE" sz="1200" err="1"/>
                <a:t>observed</a:t>
              </a:r>
              <a:endParaRPr lang="en-GB" sz="1200"/>
            </a:p>
          </p:txBody>
        </p:sp>
      </p:grpSp>
      <p:grpSp>
        <p:nvGrpSpPr>
          <p:cNvPr id="9" name="Group 8">
            <a:extLst>
              <a:ext uri="{FF2B5EF4-FFF2-40B4-BE49-F238E27FC236}">
                <a16:creationId xmlns:a16="http://schemas.microsoft.com/office/drawing/2014/main" id="{97FF0BA6-83A7-3259-59A9-14EC308963B9}"/>
              </a:ext>
            </a:extLst>
          </p:cNvPr>
          <p:cNvGrpSpPr/>
          <p:nvPr/>
        </p:nvGrpSpPr>
        <p:grpSpPr>
          <a:xfrm>
            <a:off x="3423631" y="3123195"/>
            <a:ext cx="5262881" cy="909254"/>
            <a:chOff x="3423631" y="3123195"/>
            <a:chExt cx="5262881" cy="909254"/>
          </a:xfrm>
        </p:grpSpPr>
        <p:sp>
          <p:nvSpPr>
            <p:cNvPr id="10" name="TextBox 9">
              <a:extLst>
                <a:ext uri="{FF2B5EF4-FFF2-40B4-BE49-F238E27FC236}">
                  <a16:creationId xmlns:a16="http://schemas.microsoft.com/office/drawing/2014/main" id="{DFA7FB0D-E3FD-8793-37F1-7688DB65057B}"/>
                </a:ext>
              </a:extLst>
            </p:cNvPr>
            <p:cNvSpPr txBox="1"/>
            <p:nvPr/>
          </p:nvSpPr>
          <p:spPr>
            <a:xfrm>
              <a:off x="3423632" y="3123195"/>
              <a:ext cx="5262880" cy="221018"/>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a:t>Study </a:t>
              </a:r>
              <a:r>
                <a:rPr lang="sv-SE" sz="1200" err="1"/>
                <a:t>done</a:t>
              </a:r>
              <a:r>
                <a:rPr lang="sv-SE" sz="1200"/>
                <a:t> – no issues </a:t>
              </a:r>
              <a:r>
                <a:rPr lang="sv-SE" sz="1200" err="1"/>
                <a:t>with</a:t>
              </a:r>
              <a:r>
                <a:rPr lang="sv-SE" sz="1200"/>
                <a:t> NEG adhesion </a:t>
              </a:r>
              <a:r>
                <a:rPr lang="sv-SE" sz="1200" err="1"/>
                <a:t>after</a:t>
              </a:r>
              <a:r>
                <a:rPr lang="sv-SE" sz="1200"/>
                <a:t> </a:t>
              </a:r>
              <a:r>
                <a:rPr lang="sv-SE" sz="1200" err="1"/>
                <a:t>bending</a:t>
              </a:r>
              <a:r>
                <a:rPr lang="sv-SE" sz="1200"/>
                <a:t> </a:t>
              </a:r>
              <a:r>
                <a:rPr lang="sv-SE" sz="1200" err="1"/>
                <a:t>cycling</a:t>
              </a:r>
              <a:r>
                <a:rPr lang="sv-SE" sz="1200"/>
                <a:t> </a:t>
              </a:r>
              <a:r>
                <a:rPr lang="sv-SE" sz="1200" err="1"/>
                <a:t>observed</a:t>
              </a:r>
              <a:endParaRPr lang="en-GB" sz="1200"/>
            </a:p>
          </p:txBody>
        </p:sp>
        <p:sp>
          <p:nvSpPr>
            <p:cNvPr id="12" name="TextBox 11">
              <a:extLst>
                <a:ext uri="{FF2B5EF4-FFF2-40B4-BE49-F238E27FC236}">
                  <a16:creationId xmlns:a16="http://schemas.microsoft.com/office/drawing/2014/main" id="{BFD2C6B2-A72F-AC7E-370A-498CED536CC4}"/>
                </a:ext>
              </a:extLst>
            </p:cNvPr>
            <p:cNvSpPr txBox="1"/>
            <p:nvPr/>
          </p:nvSpPr>
          <p:spPr>
            <a:xfrm>
              <a:off x="3423631" y="3374981"/>
              <a:ext cx="2195170" cy="221018"/>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err="1"/>
                <a:t>Bellows</a:t>
              </a:r>
              <a:r>
                <a:rPr lang="sv-SE" sz="1200"/>
                <a:t> </a:t>
              </a:r>
              <a:r>
                <a:rPr lang="sv-SE" sz="1200" err="1"/>
                <a:t>have</a:t>
              </a:r>
              <a:r>
                <a:rPr lang="sv-SE" sz="1200"/>
                <a:t> </a:t>
              </a:r>
              <a:r>
                <a:rPr lang="sv-SE" sz="1200" err="1"/>
                <a:t>enough</a:t>
              </a:r>
              <a:r>
                <a:rPr lang="sv-SE" sz="1200"/>
                <a:t> stroke</a:t>
              </a:r>
              <a:endParaRPr lang="en-GB" sz="1200"/>
            </a:p>
          </p:txBody>
        </p:sp>
        <p:sp>
          <p:nvSpPr>
            <p:cNvPr id="14" name="TextBox 13">
              <a:extLst>
                <a:ext uri="{FF2B5EF4-FFF2-40B4-BE49-F238E27FC236}">
                  <a16:creationId xmlns:a16="http://schemas.microsoft.com/office/drawing/2014/main" id="{1167871E-5DAE-8006-98E4-D6922BE61822}"/>
                </a:ext>
              </a:extLst>
            </p:cNvPr>
            <p:cNvSpPr txBox="1"/>
            <p:nvPr/>
          </p:nvSpPr>
          <p:spPr>
            <a:xfrm>
              <a:off x="3423631" y="3626766"/>
              <a:ext cx="2138270" cy="405683"/>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a:t>Done – no issues </a:t>
              </a:r>
              <a:r>
                <a:rPr lang="sv-SE" sz="1200" err="1"/>
                <a:t>found</a:t>
              </a:r>
              <a:r>
                <a:rPr lang="sv-SE" sz="1200"/>
                <a:t> for standard vacuum </a:t>
              </a:r>
              <a:r>
                <a:rPr lang="sv-SE" sz="1200" err="1"/>
                <a:t>chambers</a:t>
              </a:r>
              <a:endParaRPr lang="en-GB" sz="1200"/>
            </a:p>
          </p:txBody>
        </p:sp>
      </p:grpSp>
      <p:sp>
        <p:nvSpPr>
          <p:cNvPr id="18" name="TextBox 17">
            <a:extLst>
              <a:ext uri="{FF2B5EF4-FFF2-40B4-BE49-F238E27FC236}">
                <a16:creationId xmlns:a16="http://schemas.microsoft.com/office/drawing/2014/main" id="{C496D1C3-7088-2C8A-CDEF-833B899A0790}"/>
              </a:ext>
            </a:extLst>
          </p:cNvPr>
          <p:cNvSpPr txBox="1"/>
          <p:nvPr/>
        </p:nvSpPr>
        <p:spPr>
          <a:xfrm>
            <a:off x="6095998" y="5240093"/>
            <a:ext cx="5679441" cy="221018"/>
          </a:xfrm>
          <a:prstGeom prst="rect">
            <a:avLst/>
          </a:prstGeom>
          <a:noFill/>
          <a:ln>
            <a:solidFill>
              <a:schemeClr val="bg2"/>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err="1"/>
              <a:t>Ongoing</a:t>
            </a:r>
            <a:r>
              <a:rPr lang="sv-SE" sz="1200"/>
              <a:t>, installation </a:t>
            </a:r>
            <a:r>
              <a:rPr lang="sv-SE" sz="1200" err="1"/>
              <a:t>tools</a:t>
            </a:r>
            <a:r>
              <a:rPr lang="sv-SE" sz="1200"/>
              <a:t> under design, </a:t>
            </a:r>
            <a:r>
              <a:rPr lang="sv-SE" sz="1200" err="1"/>
              <a:t>need</a:t>
            </a:r>
            <a:r>
              <a:rPr lang="sv-SE" sz="1200"/>
              <a:t> to be </a:t>
            </a:r>
            <a:r>
              <a:rPr lang="sv-SE" sz="1200" err="1"/>
              <a:t>tested</a:t>
            </a:r>
            <a:r>
              <a:rPr lang="sv-SE" sz="1200"/>
              <a:t> in the </a:t>
            </a:r>
            <a:r>
              <a:rPr lang="sv-SE" sz="1200" err="1"/>
              <a:t>mockup</a:t>
            </a:r>
            <a:r>
              <a:rPr lang="sv-SE" sz="1200"/>
              <a:t> later </a:t>
            </a:r>
            <a:endParaRPr lang="en-GB" sz="1200"/>
          </a:p>
        </p:txBody>
      </p:sp>
      <p:sp>
        <p:nvSpPr>
          <p:cNvPr id="20" name="TextBox 19">
            <a:extLst>
              <a:ext uri="{FF2B5EF4-FFF2-40B4-BE49-F238E27FC236}">
                <a16:creationId xmlns:a16="http://schemas.microsoft.com/office/drawing/2014/main" id="{6329698A-2F99-7CCB-B1B6-C51D75BED812}"/>
              </a:ext>
            </a:extLst>
          </p:cNvPr>
          <p:cNvSpPr txBox="1"/>
          <p:nvPr/>
        </p:nvSpPr>
        <p:spPr>
          <a:xfrm>
            <a:off x="3423631" y="4441554"/>
            <a:ext cx="2195170" cy="405683"/>
          </a:xfrm>
          <a:prstGeom prst="rect">
            <a:avLst/>
          </a:prstGeom>
          <a:noFill/>
          <a:ln>
            <a:solidFill>
              <a:srgbClr val="00B050"/>
            </a:solidFill>
          </a:ln>
        </p:spPr>
        <p:txBody>
          <a:bodyPr wrap="square" tIns="18000" bIns="1800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sv-SE" sz="1200"/>
              <a:t>Done – no issues </a:t>
            </a:r>
            <a:r>
              <a:rPr lang="sv-SE" sz="1200" err="1"/>
              <a:t>found</a:t>
            </a:r>
            <a:r>
              <a:rPr lang="sv-SE" sz="1200"/>
              <a:t> for standard vacuum </a:t>
            </a:r>
            <a:r>
              <a:rPr lang="sv-SE" sz="1200" err="1"/>
              <a:t>chambers</a:t>
            </a:r>
            <a:r>
              <a:rPr lang="sv-SE" sz="1200"/>
              <a:t>*</a:t>
            </a:r>
            <a:endParaRPr lang="en-GB" sz="1200"/>
          </a:p>
        </p:txBody>
      </p:sp>
      <p:sp>
        <p:nvSpPr>
          <p:cNvPr id="24" name="TextBox 23">
            <a:extLst>
              <a:ext uri="{FF2B5EF4-FFF2-40B4-BE49-F238E27FC236}">
                <a16:creationId xmlns:a16="http://schemas.microsoft.com/office/drawing/2014/main" id="{B0FFDD4A-2519-2752-8EE0-95C67BB17091}"/>
              </a:ext>
            </a:extLst>
          </p:cNvPr>
          <p:cNvSpPr txBox="1"/>
          <p:nvPr/>
        </p:nvSpPr>
        <p:spPr>
          <a:xfrm>
            <a:off x="6095999" y="5803095"/>
            <a:ext cx="6131562" cy="276999"/>
          </a:xfrm>
          <a:prstGeom prst="rect">
            <a:avLst/>
          </a:prstGeom>
          <a:noFill/>
        </p:spPr>
        <p:txBody>
          <a:bodyPr wrap="square">
            <a:spAutoFit/>
          </a:bodyPr>
          <a:lstStyle/>
          <a:p>
            <a:r>
              <a:rPr lang="sv-SE" sz="1200" b="1"/>
              <a:t>*</a:t>
            </a:r>
            <a:r>
              <a:rPr lang="sv-SE" sz="1200"/>
              <a:t>FEA </a:t>
            </a:r>
            <a:r>
              <a:rPr lang="sv-SE" sz="1200" err="1"/>
              <a:t>analyses</a:t>
            </a:r>
            <a:r>
              <a:rPr lang="sv-SE" sz="1200"/>
              <a:t> </a:t>
            </a:r>
            <a:r>
              <a:rPr lang="sv-SE" sz="1200" err="1"/>
              <a:t>ongoing</a:t>
            </a:r>
            <a:r>
              <a:rPr lang="sv-SE" sz="1200"/>
              <a:t> for VC1, VC2, </a:t>
            </a:r>
            <a:r>
              <a:rPr lang="sv-SE" sz="1200" err="1"/>
              <a:t>crotch</a:t>
            </a:r>
            <a:r>
              <a:rPr lang="sv-SE" sz="1200"/>
              <a:t> </a:t>
            </a:r>
            <a:r>
              <a:rPr lang="sv-SE" sz="1200" err="1"/>
              <a:t>absorber</a:t>
            </a:r>
            <a:r>
              <a:rPr lang="sv-SE" sz="1200"/>
              <a:t> and VC11A (</a:t>
            </a:r>
            <a:r>
              <a:rPr lang="sv-SE" sz="1200" err="1"/>
              <a:t>those</a:t>
            </a:r>
            <a:r>
              <a:rPr lang="sv-SE" sz="1200"/>
              <a:t> </a:t>
            </a:r>
            <a:r>
              <a:rPr lang="sv-SE" sz="1200" err="1"/>
              <a:t>are</a:t>
            </a:r>
            <a:r>
              <a:rPr lang="sv-SE" sz="1200"/>
              <a:t> not </a:t>
            </a:r>
            <a:r>
              <a:rPr lang="sv-SE" sz="1200" err="1"/>
              <a:t>bent</a:t>
            </a:r>
            <a:r>
              <a:rPr lang="sv-SE" sz="1200"/>
              <a:t> </a:t>
            </a:r>
            <a:r>
              <a:rPr lang="sv-SE" sz="1200" err="1"/>
              <a:t>chambers</a:t>
            </a:r>
            <a:r>
              <a:rPr lang="sv-SE" sz="1200"/>
              <a:t>)</a:t>
            </a:r>
            <a:endParaRPr lang="en-SE"/>
          </a:p>
        </p:txBody>
      </p:sp>
    </p:spTree>
    <p:extLst>
      <p:ext uri="{BB962C8B-B14F-4D97-AF65-F5344CB8AC3E}">
        <p14:creationId xmlns:p14="http://schemas.microsoft.com/office/powerpoint/2010/main" val="58195222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4BAF2-8FF0-6A92-6B66-B543D7CD1A3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E49FC0-6C79-FC80-0DF6-4C422BA13677}"/>
              </a:ext>
            </a:extLst>
          </p:cNvPr>
          <p:cNvSpPr>
            <a:spLocks noGrp="1"/>
          </p:cNvSpPr>
          <p:nvPr>
            <p:ph type="sldNum" sz="quarter" idx="14"/>
          </p:nvPr>
        </p:nvSpPr>
        <p:spPr/>
        <p:txBody>
          <a:bodyPr/>
          <a:lstStyle/>
          <a:p>
            <a:fld id="{B60D0738-23DA-A745-9B84-DD183761B382}" type="slidenum">
              <a:rPr lang="en-GB" smtClean="0"/>
              <a:pPr/>
              <a:t>11</a:t>
            </a:fld>
            <a:endParaRPr lang="en-GB"/>
          </a:p>
        </p:txBody>
      </p:sp>
      <p:sp>
        <p:nvSpPr>
          <p:cNvPr id="2" name="Google Shape;736;p23">
            <a:extLst>
              <a:ext uri="{FF2B5EF4-FFF2-40B4-BE49-F238E27FC236}">
                <a16:creationId xmlns:a16="http://schemas.microsoft.com/office/drawing/2014/main" id="{3FE2CB9E-6FF4-2D4B-5A84-143068FDB023}"/>
              </a:ext>
            </a:extLst>
          </p:cNvPr>
          <p:cNvSpPr txBox="1">
            <a:spLocks noGrp="1"/>
          </p:cNvSpPr>
          <p:nvPr>
            <p:ph type="title"/>
          </p:nvPr>
        </p:nvSpPr>
        <p:spPr>
          <a:xfrm>
            <a:off x="838200" y="365125"/>
            <a:ext cx="104820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000"/>
              <a:buFont typeface="Maven Pro Medium"/>
              <a:buNone/>
            </a:pPr>
            <a:r>
              <a:rPr lang="en-GB" sz="4000"/>
              <a:t>NEG coating peel off study</a:t>
            </a:r>
            <a:endParaRPr/>
          </a:p>
        </p:txBody>
      </p:sp>
      <p:sp>
        <p:nvSpPr>
          <p:cNvPr id="3" name="Google Shape;737;p23">
            <a:extLst>
              <a:ext uri="{FF2B5EF4-FFF2-40B4-BE49-F238E27FC236}">
                <a16:creationId xmlns:a16="http://schemas.microsoft.com/office/drawing/2014/main" id="{E2505B4B-E47A-6612-E2F1-3A0DDBFCDFB0}"/>
              </a:ext>
            </a:extLst>
          </p:cNvPr>
          <p:cNvSpPr txBox="1">
            <a:spLocks/>
          </p:cNvSpPr>
          <p:nvPr/>
        </p:nvSpPr>
        <p:spPr>
          <a:xfrm>
            <a:off x="838200" y="1825200"/>
            <a:ext cx="10482000" cy="1325700"/>
          </a:xfrm>
          <a:prstGeom prst="rect">
            <a:avLst/>
          </a:prstGeom>
          <a:noFill/>
          <a:ln>
            <a:noFill/>
          </a:ln>
        </p:spPr>
        <p:txBody>
          <a:bodyPr spcFirstLastPara="1" wrap="square" lIns="91425" tIns="45700" rIns="91425" bIns="45700" anchor="t" anchorCtr="0">
            <a:norm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0" i="0" kern="1200">
                <a:solidFill>
                  <a:schemeClr val="tx1"/>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q"/>
              <a:defRPr sz="2400" b="0" i="0" kern="1200">
                <a:solidFill>
                  <a:schemeClr val="tx1"/>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0" i="0" kern="1200">
                <a:solidFill>
                  <a:schemeClr val="tx1"/>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rgbClr val="000000"/>
              </a:buClr>
              <a:buSzPts val="2800"/>
              <a:buNone/>
            </a:pPr>
            <a:r>
              <a:rPr lang="en-US"/>
              <a:t>Is the NEG coating film adhesion good enough after the vacuum chambers are bent?</a:t>
            </a:r>
          </a:p>
        </p:txBody>
      </p:sp>
    </p:spTree>
    <p:extLst>
      <p:ext uri="{BB962C8B-B14F-4D97-AF65-F5344CB8AC3E}">
        <p14:creationId xmlns:p14="http://schemas.microsoft.com/office/powerpoint/2010/main" val="244660564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670E-C861-DE57-B010-F6D0D344B45B}"/>
            </a:ext>
          </a:extLst>
        </p:cNvPr>
        <p:cNvGrpSpPr/>
        <p:nvPr/>
      </p:nvGrpSpPr>
      <p:grpSpPr>
        <a:xfrm>
          <a:off x="0" y="0"/>
          <a:ext cx="0" cy="0"/>
          <a:chOff x="0" y="0"/>
          <a:chExt cx="0" cy="0"/>
        </a:xfrm>
      </p:grpSpPr>
      <p:pic>
        <p:nvPicPr>
          <p:cNvPr id="53" name="Picture 52">
            <a:extLst>
              <a:ext uri="{FF2B5EF4-FFF2-40B4-BE49-F238E27FC236}">
                <a16:creationId xmlns:a16="http://schemas.microsoft.com/office/drawing/2014/main" id="{D9B0544E-ED54-CCB5-3816-E9CD1F747E03}"/>
              </a:ext>
            </a:extLst>
          </p:cNvPr>
          <p:cNvPicPr>
            <a:picLocks noChangeAspect="1"/>
          </p:cNvPicPr>
          <p:nvPr/>
        </p:nvPicPr>
        <p:blipFill>
          <a:blip r:embed="rId2"/>
          <a:stretch>
            <a:fillRect/>
          </a:stretch>
        </p:blipFill>
        <p:spPr>
          <a:xfrm>
            <a:off x="619852" y="1375388"/>
            <a:ext cx="4307032" cy="2246180"/>
          </a:xfrm>
          <a:prstGeom prst="rect">
            <a:avLst/>
          </a:prstGeom>
        </p:spPr>
      </p:pic>
      <p:sp>
        <p:nvSpPr>
          <p:cNvPr id="4" name="Slide Number Placeholder 3">
            <a:extLst>
              <a:ext uri="{FF2B5EF4-FFF2-40B4-BE49-F238E27FC236}">
                <a16:creationId xmlns:a16="http://schemas.microsoft.com/office/drawing/2014/main" id="{34D5F929-3D37-29C9-EE48-340F88770A1B}"/>
              </a:ext>
            </a:extLst>
          </p:cNvPr>
          <p:cNvSpPr>
            <a:spLocks noGrp="1"/>
          </p:cNvSpPr>
          <p:nvPr>
            <p:ph type="sldNum" sz="quarter" idx="14"/>
          </p:nvPr>
        </p:nvSpPr>
        <p:spPr/>
        <p:txBody>
          <a:bodyPr/>
          <a:lstStyle/>
          <a:p>
            <a:fld id="{B60D0738-23DA-A745-9B84-DD183761B382}" type="slidenum">
              <a:rPr lang="en-GB" smtClean="0"/>
              <a:pPr/>
              <a:t>12</a:t>
            </a:fld>
            <a:endParaRPr lang="en-GB"/>
          </a:p>
        </p:txBody>
      </p:sp>
      <p:sp>
        <p:nvSpPr>
          <p:cNvPr id="2" name="Google Shape;743;p24">
            <a:extLst>
              <a:ext uri="{FF2B5EF4-FFF2-40B4-BE49-F238E27FC236}">
                <a16:creationId xmlns:a16="http://schemas.microsoft.com/office/drawing/2014/main" id="{A561F861-D7E8-1574-78AB-99B39D0DB719}"/>
              </a:ext>
            </a:extLst>
          </p:cNvPr>
          <p:cNvSpPr txBox="1">
            <a:spLocks noGrp="1"/>
          </p:cNvSpPr>
          <p:nvPr>
            <p:ph type="title"/>
          </p:nvPr>
        </p:nvSpPr>
        <p:spPr>
          <a:xfrm>
            <a:off x="94169" y="12164"/>
            <a:ext cx="10853100" cy="662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800"/>
              <a:buFont typeface="Maven Pro Medium"/>
              <a:buNone/>
            </a:pPr>
            <a:r>
              <a:rPr lang="en-GB" sz="2800"/>
              <a:t>NEG coating adhesion tests* on 3 GeV vacuum chambers</a:t>
            </a:r>
            <a:endParaRPr/>
          </a:p>
        </p:txBody>
      </p:sp>
      <p:sp>
        <p:nvSpPr>
          <p:cNvPr id="3" name="Google Shape;746;p24">
            <a:extLst>
              <a:ext uri="{FF2B5EF4-FFF2-40B4-BE49-F238E27FC236}">
                <a16:creationId xmlns:a16="http://schemas.microsoft.com/office/drawing/2014/main" id="{54FD7002-362D-4F3B-8A4F-B09B08BE8F70}"/>
              </a:ext>
            </a:extLst>
          </p:cNvPr>
          <p:cNvSpPr/>
          <p:nvPr/>
        </p:nvSpPr>
        <p:spPr>
          <a:xfrm>
            <a:off x="139075" y="681324"/>
            <a:ext cx="5392273" cy="951384"/>
          </a:xfrm>
          <a:prstGeom prst="rect">
            <a:avLst/>
          </a:prstGeom>
          <a:noFill/>
          <a:ln>
            <a:noFill/>
          </a:ln>
        </p:spPr>
        <p:txBody>
          <a:bodyPr spcFirstLastPara="1" wrap="square" lIns="91425" tIns="45700" rIns="91425" bIns="45700" anchor="t" anchorCtr="0">
            <a:noAutofit/>
          </a:bodyPr>
          <a:lstStyle/>
          <a:p>
            <a:pPr lvl="0"/>
            <a:r>
              <a:rPr lang="en-GB" sz="1600">
                <a:solidFill>
                  <a:schemeClr val="dk1"/>
                </a:solidFill>
                <a:ea typeface="Calibri"/>
                <a:cs typeface="Calibri"/>
                <a:sym typeface="Calibri"/>
              </a:rPr>
              <a:t>Transversal shift of a chamber central point, keeping the ends fixed, was taken as 8 mm over a length of 1.6 m. Accordingly a NEG coated vacuum chamber sample was made and subjected to cycling. </a:t>
            </a:r>
            <a:endParaRPr sz="1600"/>
          </a:p>
        </p:txBody>
      </p:sp>
      <p:grpSp>
        <p:nvGrpSpPr>
          <p:cNvPr id="5" name="Google Shape;785;p25">
            <a:extLst>
              <a:ext uri="{FF2B5EF4-FFF2-40B4-BE49-F238E27FC236}">
                <a16:creationId xmlns:a16="http://schemas.microsoft.com/office/drawing/2014/main" id="{E0E93877-1E9A-BAF2-711E-6E6B486C450A}"/>
              </a:ext>
            </a:extLst>
          </p:cNvPr>
          <p:cNvGrpSpPr/>
          <p:nvPr/>
        </p:nvGrpSpPr>
        <p:grpSpPr>
          <a:xfrm>
            <a:off x="458126" y="3646141"/>
            <a:ext cx="4787054" cy="2369575"/>
            <a:chOff x="6323956" y="888591"/>
            <a:chExt cx="5491000" cy="3424242"/>
          </a:xfrm>
        </p:grpSpPr>
        <p:grpSp>
          <p:nvGrpSpPr>
            <p:cNvPr id="6" name="Google Shape;786;p25">
              <a:extLst>
                <a:ext uri="{FF2B5EF4-FFF2-40B4-BE49-F238E27FC236}">
                  <a16:creationId xmlns:a16="http://schemas.microsoft.com/office/drawing/2014/main" id="{36E59634-42DC-D00E-4C78-3A51D6D3A5F7}"/>
                </a:ext>
              </a:extLst>
            </p:cNvPr>
            <p:cNvGrpSpPr/>
            <p:nvPr/>
          </p:nvGrpSpPr>
          <p:grpSpPr>
            <a:xfrm>
              <a:off x="6323956" y="1306470"/>
              <a:ext cx="5491000" cy="3006363"/>
              <a:chOff x="2693232" y="2636912"/>
              <a:chExt cx="5491000" cy="3006363"/>
            </a:xfrm>
          </p:grpSpPr>
          <p:grpSp>
            <p:nvGrpSpPr>
              <p:cNvPr id="8" name="Google Shape;787;p25">
                <a:extLst>
                  <a:ext uri="{FF2B5EF4-FFF2-40B4-BE49-F238E27FC236}">
                    <a16:creationId xmlns:a16="http://schemas.microsoft.com/office/drawing/2014/main" id="{41E12B25-1D61-B7AA-DF67-1B73E0492B86}"/>
                  </a:ext>
                </a:extLst>
              </p:cNvPr>
              <p:cNvGrpSpPr/>
              <p:nvPr/>
            </p:nvGrpSpPr>
            <p:grpSpPr>
              <a:xfrm>
                <a:off x="2693232" y="2636912"/>
                <a:ext cx="5491000" cy="2838046"/>
                <a:chOff x="2693232" y="2636912"/>
                <a:chExt cx="5491000" cy="2838046"/>
              </a:xfrm>
            </p:grpSpPr>
            <p:pic>
              <p:nvPicPr>
                <p:cNvPr id="13" name="Google Shape;788;p25">
                  <a:extLst>
                    <a:ext uri="{FF2B5EF4-FFF2-40B4-BE49-F238E27FC236}">
                      <a16:creationId xmlns:a16="http://schemas.microsoft.com/office/drawing/2014/main" id="{AA74877E-E3FE-103E-A3BD-440D763DEA9B}"/>
                    </a:ext>
                  </a:extLst>
                </p:cNvPr>
                <p:cNvPicPr preferRelativeResize="0"/>
                <p:nvPr/>
              </p:nvPicPr>
              <p:blipFill rotWithShape="1">
                <a:blip r:embed="rId3">
                  <a:alphaModFix/>
                </a:blip>
                <a:srcRect l="22144" t="31602" r="1256" b="15613"/>
                <a:stretch/>
              </p:blipFill>
              <p:spPr>
                <a:xfrm>
                  <a:off x="2693232" y="2636912"/>
                  <a:ext cx="5491000" cy="2838046"/>
                </a:xfrm>
                <a:prstGeom prst="rect">
                  <a:avLst/>
                </a:prstGeom>
                <a:noFill/>
                <a:ln>
                  <a:noFill/>
                </a:ln>
              </p:spPr>
            </p:pic>
            <p:sp>
              <p:nvSpPr>
                <p:cNvPr id="14" name="Google Shape;789;p25">
                  <a:extLst>
                    <a:ext uri="{FF2B5EF4-FFF2-40B4-BE49-F238E27FC236}">
                      <a16:creationId xmlns:a16="http://schemas.microsoft.com/office/drawing/2014/main" id="{D01BA97E-A518-1556-1CCB-E624369298B0}"/>
                    </a:ext>
                  </a:extLst>
                </p:cNvPr>
                <p:cNvSpPr/>
                <p:nvPr/>
              </p:nvSpPr>
              <p:spPr>
                <a:xfrm>
                  <a:off x="2833797" y="2704954"/>
                  <a:ext cx="1440300" cy="6225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100">
                      <a:solidFill>
                        <a:schemeClr val="dk1"/>
                      </a:solidFill>
                      <a:latin typeface="Calibri"/>
                      <a:ea typeface="Calibri"/>
                      <a:cs typeface="Calibri"/>
                      <a:sym typeface="Calibri"/>
                    </a:rPr>
                    <a:t>NEG coated sample</a:t>
                  </a:r>
                  <a:endParaRPr/>
                </a:p>
              </p:txBody>
            </p:sp>
            <p:cxnSp>
              <p:nvCxnSpPr>
                <p:cNvPr id="15" name="Google Shape;790;p25">
                  <a:extLst>
                    <a:ext uri="{FF2B5EF4-FFF2-40B4-BE49-F238E27FC236}">
                      <a16:creationId xmlns:a16="http://schemas.microsoft.com/office/drawing/2014/main" id="{96E0016F-A524-8263-A261-49E345EF6DBF}"/>
                    </a:ext>
                  </a:extLst>
                </p:cNvPr>
                <p:cNvCxnSpPr/>
                <p:nvPr/>
              </p:nvCxnSpPr>
              <p:spPr>
                <a:xfrm flipH="1" flipV="1">
                  <a:off x="3517239" y="3306046"/>
                  <a:ext cx="589572" cy="917406"/>
                </a:xfrm>
                <a:prstGeom prst="straightConnector1">
                  <a:avLst/>
                </a:prstGeom>
                <a:noFill/>
                <a:ln w="57150" cap="flat" cmpd="sng">
                  <a:solidFill>
                    <a:srgbClr val="FF0000"/>
                  </a:solidFill>
                  <a:prstDash val="solid"/>
                  <a:miter lim="800000"/>
                  <a:headEnd type="stealth" w="med" len="med"/>
                  <a:tailEnd type="none" w="sm" len="sm"/>
                </a:ln>
              </p:spPr>
            </p:cxnSp>
            <p:sp>
              <p:nvSpPr>
                <p:cNvPr id="16" name="Google Shape;791;p25">
                  <a:extLst>
                    <a:ext uri="{FF2B5EF4-FFF2-40B4-BE49-F238E27FC236}">
                      <a16:creationId xmlns:a16="http://schemas.microsoft.com/office/drawing/2014/main" id="{BD72C18E-B0D5-922C-9B04-6BE27C674C88}"/>
                    </a:ext>
                  </a:extLst>
                </p:cNvPr>
                <p:cNvSpPr/>
                <p:nvPr/>
              </p:nvSpPr>
              <p:spPr>
                <a:xfrm>
                  <a:off x="6280340" y="2968162"/>
                  <a:ext cx="1152000" cy="6225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100">
                      <a:solidFill>
                        <a:schemeClr val="dk1"/>
                      </a:solidFill>
                      <a:latin typeface="Calibri"/>
                      <a:ea typeface="Calibri"/>
                      <a:cs typeface="Calibri"/>
                      <a:sym typeface="Calibri"/>
                    </a:rPr>
                    <a:t>Hydraulic press</a:t>
                  </a:r>
                  <a:endParaRPr/>
                </a:p>
              </p:txBody>
            </p:sp>
            <p:cxnSp>
              <p:nvCxnSpPr>
                <p:cNvPr id="17" name="Google Shape;792;p25">
                  <a:extLst>
                    <a:ext uri="{FF2B5EF4-FFF2-40B4-BE49-F238E27FC236}">
                      <a16:creationId xmlns:a16="http://schemas.microsoft.com/office/drawing/2014/main" id="{5B523BFC-7061-D5AF-89FA-E7B46D3A6BB1}"/>
                    </a:ext>
                  </a:extLst>
                </p:cNvPr>
                <p:cNvCxnSpPr/>
                <p:nvPr/>
              </p:nvCxnSpPr>
              <p:spPr>
                <a:xfrm rot="10800000" flipH="1">
                  <a:off x="5295791" y="3194276"/>
                  <a:ext cx="1123800" cy="173100"/>
                </a:xfrm>
                <a:prstGeom prst="straightConnector1">
                  <a:avLst/>
                </a:prstGeom>
                <a:noFill/>
                <a:ln w="57150" cap="flat" cmpd="sng">
                  <a:solidFill>
                    <a:srgbClr val="FF0000"/>
                  </a:solidFill>
                  <a:prstDash val="solid"/>
                  <a:miter lim="800000"/>
                  <a:headEnd type="stealth" w="med" len="med"/>
                  <a:tailEnd type="none" w="sm" len="sm"/>
                </a:ln>
              </p:spPr>
            </p:cxnSp>
          </p:grpSp>
          <p:sp>
            <p:nvSpPr>
              <p:cNvPr id="9" name="Google Shape;793;p25">
                <a:extLst>
                  <a:ext uri="{FF2B5EF4-FFF2-40B4-BE49-F238E27FC236}">
                    <a16:creationId xmlns:a16="http://schemas.microsoft.com/office/drawing/2014/main" id="{66E80D03-313C-9CE6-CE1F-FE35E78FF969}"/>
                  </a:ext>
                </a:extLst>
              </p:cNvPr>
              <p:cNvSpPr/>
              <p:nvPr/>
            </p:nvSpPr>
            <p:spPr>
              <a:xfrm>
                <a:off x="4919604" y="3650509"/>
                <a:ext cx="407400" cy="576000"/>
              </a:xfrm>
              <a:prstGeom prst="downArrow">
                <a:avLst>
                  <a:gd name="adj1" fmla="val 50000"/>
                  <a:gd name="adj2" fmla="val 50000"/>
                </a:avLst>
              </a:prstGeom>
              <a:solidFill>
                <a:srgbClr val="0070C0"/>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a:solidFill>
                    <a:schemeClr val="lt1"/>
                  </a:solidFill>
                  <a:latin typeface="Calibri"/>
                  <a:ea typeface="Calibri"/>
                  <a:cs typeface="Calibri"/>
                  <a:sym typeface="Calibri"/>
                </a:endParaRPr>
              </a:p>
            </p:txBody>
          </p:sp>
          <p:sp>
            <p:nvSpPr>
              <p:cNvPr id="10" name="Google Shape;794;p25">
                <a:extLst>
                  <a:ext uri="{FF2B5EF4-FFF2-40B4-BE49-F238E27FC236}">
                    <a16:creationId xmlns:a16="http://schemas.microsoft.com/office/drawing/2014/main" id="{ED1B939A-07AC-9035-8472-EA858E9F9DBD}"/>
                  </a:ext>
                </a:extLst>
              </p:cNvPr>
              <p:cNvSpPr/>
              <p:nvPr/>
            </p:nvSpPr>
            <p:spPr>
              <a:xfrm>
                <a:off x="4358284" y="5020775"/>
                <a:ext cx="1152000" cy="6225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100">
                    <a:solidFill>
                      <a:schemeClr val="dk1"/>
                    </a:solidFill>
                    <a:latin typeface="Calibri"/>
                    <a:ea typeface="Calibri"/>
                    <a:cs typeface="Calibri"/>
                    <a:sym typeface="Calibri"/>
                  </a:rPr>
                  <a:t>Sample supports</a:t>
                </a:r>
                <a:endParaRPr/>
              </a:p>
            </p:txBody>
          </p:sp>
          <p:cxnSp>
            <p:nvCxnSpPr>
              <p:cNvPr id="11" name="Google Shape;795;p25">
                <a:extLst>
                  <a:ext uri="{FF2B5EF4-FFF2-40B4-BE49-F238E27FC236}">
                    <a16:creationId xmlns:a16="http://schemas.microsoft.com/office/drawing/2014/main" id="{D4C542A3-54D9-FD88-C683-141D4D617370}"/>
                  </a:ext>
                </a:extLst>
              </p:cNvPr>
              <p:cNvCxnSpPr>
                <a:endCxn id="10" idx="1"/>
              </p:cNvCxnSpPr>
              <p:nvPr/>
            </p:nvCxnSpPr>
            <p:spPr>
              <a:xfrm>
                <a:off x="3618184" y="4576025"/>
                <a:ext cx="740100" cy="756000"/>
              </a:xfrm>
              <a:prstGeom prst="straightConnector1">
                <a:avLst/>
              </a:prstGeom>
              <a:noFill/>
              <a:ln w="57150" cap="flat" cmpd="sng">
                <a:solidFill>
                  <a:srgbClr val="FF0000"/>
                </a:solidFill>
                <a:prstDash val="solid"/>
                <a:miter lim="800000"/>
                <a:headEnd type="stealth" w="med" len="med"/>
                <a:tailEnd type="none" w="sm" len="sm"/>
              </a:ln>
            </p:spPr>
          </p:cxnSp>
          <p:cxnSp>
            <p:nvCxnSpPr>
              <p:cNvPr id="12" name="Google Shape;796;p25">
                <a:extLst>
                  <a:ext uri="{FF2B5EF4-FFF2-40B4-BE49-F238E27FC236}">
                    <a16:creationId xmlns:a16="http://schemas.microsoft.com/office/drawing/2014/main" id="{F76DF9C1-C62E-EF4E-AC3C-7D522C0B062F}"/>
                  </a:ext>
                </a:extLst>
              </p:cNvPr>
              <p:cNvCxnSpPr>
                <a:endCxn id="10" idx="3"/>
              </p:cNvCxnSpPr>
              <p:nvPr/>
            </p:nvCxnSpPr>
            <p:spPr>
              <a:xfrm flipH="1">
                <a:off x="5510284" y="4548725"/>
                <a:ext cx="1346100" cy="783300"/>
              </a:xfrm>
              <a:prstGeom prst="straightConnector1">
                <a:avLst/>
              </a:prstGeom>
              <a:noFill/>
              <a:ln w="57150" cap="flat" cmpd="sng">
                <a:solidFill>
                  <a:srgbClr val="FF0000"/>
                </a:solidFill>
                <a:prstDash val="solid"/>
                <a:miter lim="800000"/>
                <a:headEnd type="stealth" w="med" len="med"/>
                <a:tailEnd type="none" w="sm" len="sm"/>
              </a:ln>
            </p:spPr>
          </p:cxnSp>
        </p:grpSp>
        <p:sp>
          <p:nvSpPr>
            <p:cNvPr id="7" name="Google Shape;797;p25">
              <a:extLst>
                <a:ext uri="{FF2B5EF4-FFF2-40B4-BE49-F238E27FC236}">
                  <a16:creationId xmlns:a16="http://schemas.microsoft.com/office/drawing/2014/main" id="{91FDA78A-72FE-FDB1-76EC-93B6D002D81E}"/>
                </a:ext>
              </a:extLst>
            </p:cNvPr>
            <p:cNvSpPr/>
            <p:nvPr/>
          </p:nvSpPr>
          <p:spPr>
            <a:xfrm>
              <a:off x="7325701" y="888591"/>
              <a:ext cx="4489200" cy="444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400">
                  <a:solidFill>
                    <a:schemeClr val="dk1"/>
                  </a:solidFill>
                  <a:latin typeface="Calibri"/>
                  <a:ea typeface="Calibri"/>
                  <a:cs typeface="Calibri"/>
                  <a:sym typeface="Calibri"/>
                </a:rPr>
                <a:t>Cycling test setup – hydraulic press</a:t>
              </a:r>
              <a:endParaRPr/>
            </a:p>
          </p:txBody>
        </p:sp>
      </p:grpSp>
      <p:sp>
        <p:nvSpPr>
          <p:cNvPr id="44" name="Google Shape;774;p24">
            <a:extLst>
              <a:ext uri="{FF2B5EF4-FFF2-40B4-BE49-F238E27FC236}">
                <a16:creationId xmlns:a16="http://schemas.microsoft.com/office/drawing/2014/main" id="{8005798E-F680-0E96-77D5-56CB132B813A}"/>
              </a:ext>
            </a:extLst>
          </p:cNvPr>
          <p:cNvSpPr txBox="1"/>
          <p:nvPr/>
        </p:nvSpPr>
        <p:spPr>
          <a:xfrm>
            <a:off x="254000" y="6051467"/>
            <a:ext cx="3712500" cy="279900"/>
          </a:xfrm>
          <a:prstGeom prst="rect">
            <a:avLst/>
          </a:prstGeom>
          <a:solidFill>
            <a:srgbClr val="00581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chemeClr val="lt1"/>
                </a:solidFill>
                <a:latin typeface="Calibri"/>
                <a:ea typeface="Calibri"/>
                <a:cs typeface="Calibri"/>
                <a:sym typeface="Calibri"/>
              </a:rPr>
              <a:t>*similar to ASTM D3359 tape tests for coating adhesion. </a:t>
            </a:r>
            <a:endParaRPr/>
          </a:p>
        </p:txBody>
      </p:sp>
      <p:grpSp>
        <p:nvGrpSpPr>
          <p:cNvPr id="19" name="Group 18">
            <a:extLst>
              <a:ext uri="{FF2B5EF4-FFF2-40B4-BE49-F238E27FC236}">
                <a16:creationId xmlns:a16="http://schemas.microsoft.com/office/drawing/2014/main" id="{1CC87D2F-DC10-4195-CC42-BAC2642C131A}"/>
              </a:ext>
            </a:extLst>
          </p:cNvPr>
          <p:cNvGrpSpPr/>
          <p:nvPr/>
        </p:nvGrpSpPr>
        <p:grpSpPr>
          <a:xfrm>
            <a:off x="5963549" y="714223"/>
            <a:ext cx="6034432" cy="5086108"/>
            <a:chOff x="5963549" y="714223"/>
            <a:chExt cx="6034432" cy="5086108"/>
          </a:xfrm>
        </p:grpSpPr>
        <p:sp>
          <p:nvSpPr>
            <p:cNvPr id="18" name="Google Shape;806;p25">
              <a:extLst>
                <a:ext uri="{FF2B5EF4-FFF2-40B4-BE49-F238E27FC236}">
                  <a16:creationId xmlns:a16="http://schemas.microsoft.com/office/drawing/2014/main" id="{878DCE33-2700-B95C-611A-A00F17885EA4}"/>
                </a:ext>
              </a:extLst>
            </p:cNvPr>
            <p:cNvSpPr/>
            <p:nvPr/>
          </p:nvSpPr>
          <p:spPr>
            <a:xfrm>
              <a:off x="5963549" y="4449150"/>
              <a:ext cx="6034432" cy="1351181"/>
            </a:xfrm>
            <a:prstGeom prst="rect">
              <a:avLst/>
            </a:prstGeom>
            <a:noFill/>
            <a:ln w="952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lvl="0" algn="ctr"/>
              <a:r>
                <a:rPr lang="en-GB" sz="2000" b="1">
                  <a:solidFill>
                    <a:schemeClr val="dk1"/>
                  </a:solidFill>
                  <a:latin typeface="Calibri"/>
                  <a:ea typeface="Calibri"/>
                  <a:cs typeface="Calibri"/>
                  <a:sym typeface="Calibri"/>
                </a:rPr>
                <a:t>Conclusion: after 4 tests (200 bending cycles) there was</a:t>
              </a:r>
              <a:r>
                <a:rPr lang="en-GB" sz="2000" b="1" u="sng">
                  <a:solidFill>
                    <a:schemeClr val="dk1"/>
                  </a:solidFill>
                  <a:latin typeface="Calibri"/>
                  <a:ea typeface="Calibri"/>
                  <a:cs typeface="Calibri"/>
                  <a:sym typeface="Calibri"/>
                </a:rPr>
                <a:t> no NEG coating peel-off</a:t>
              </a:r>
              <a:r>
                <a:rPr lang="en-GB" sz="2000" b="1" i="1">
                  <a:solidFill>
                    <a:schemeClr val="dk1"/>
                  </a:solidFill>
                  <a:latin typeface="Calibri"/>
                  <a:ea typeface="Calibri"/>
                  <a:cs typeface="Calibri"/>
                  <a:sym typeface="Calibri"/>
                </a:rPr>
                <a:t> </a:t>
              </a:r>
              <a:r>
                <a:rPr lang="en-GB" sz="2000" b="1">
                  <a:solidFill>
                    <a:schemeClr val="dk1"/>
                  </a:solidFill>
                  <a:latin typeface="Calibri"/>
                  <a:ea typeface="Calibri"/>
                  <a:cs typeface="Calibri"/>
                  <a:sym typeface="Calibri"/>
                </a:rPr>
                <a:t>observed – the NEG coating is stable with small vacuum chamber deformation and we can use the NEG coated chambers for MAX 4</a:t>
              </a:r>
              <a:r>
                <a:rPr lang="en-GB" sz="2000" b="1" baseline="30000">
                  <a:solidFill>
                    <a:schemeClr val="dk1"/>
                  </a:solidFill>
                  <a:latin typeface="Calibri"/>
                  <a:ea typeface="Calibri"/>
                  <a:cs typeface="Calibri"/>
                  <a:sym typeface="Calibri"/>
                </a:rPr>
                <a:t>U</a:t>
              </a:r>
              <a:r>
                <a:rPr lang="en-GB" b="1">
                  <a:solidFill>
                    <a:schemeClr val="dk1"/>
                  </a:solidFill>
                  <a:ea typeface="Calibri"/>
                  <a:cs typeface="Calibri"/>
                  <a:sym typeface="Calibri"/>
                </a:rPr>
                <a:t>.</a:t>
              </a:r>
              <a:endParaRPr/>
            </a:p>
          </p:txBody>
        </p:sp>
        <p:sp>
          <p:nvSpPr>
            <p:cNvPr id="41" name="Google Shape;789;p25">
              <a:extLst>
                <a:ext uri="{FF2B5EF4-FFF2-40B4-BE49-F238E27FC236}">
                  <a16:creationId xmlns:a16="http://schemas.microsoft.com/office/drawing/2014/main" id="{8C707AFA-3B40-30CA-D797-116E65204B5A}"/>
                </a:ext>
              </a:extLst>
            </p:cNvPr>
            <p:cNvSpPr/>
            <p:nvPr/>
          </p:nvSpPr>
          <p:spPr>
            <a:xfrm>
              <a:off x="6660653" y="714223"/>
              <a:ext cx="3349792" cy="430770"/>
            </a:xfrm>
            <a:prstGeom prst="rect">
              <a:avLst/>
            </a:prstGeom>
            <a:solidFill>
              <a:schemeClr val="lt1"/>
            </a:solidFill>
            <a:ln w="9525" cap="flat" cmpd="sng">
              <a:no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800" b="1">
                  <a:solidFill>
                    <a:schemeClr val="dk1"/>
                  </a:solidFill>
                  <a:latin typeface="Calibri"/>
                  <a:ea typeface="Calibri"/>
                  <a:cs typeface="Calibri"/>
                  <a:sym typeface="Calibri"/>
                </a:rPr>
                <a:t>Test results</a:t>
              </a:r>
              <a:endParaRPr sz="2400" b="1"/>
            </a:p>
          </p:txBody>
        </p:sp>
        <p:sp>
          <p:nvSpPr>
            <p:cNvPr id="57" name="TextBox 56">
              <a:extLst>
                <a:ext uri="{FF2B5EF4-FFF2-40B4-BE49-F238E27FC236}">
                  <a16:creationId xmlns:a16="http://schemas.microsoft.com/office/drawing/2014/main" id="{30158071-832A-3C3E-9619-9D4287280E77}"/>
                </a:ext>
              </a:extLst>
            </p:cNvPr>
            <p:cNvSpPr txBox="1"/>
            <p:nvPr/>
          </p:nvSpPr>
          <p:spPr>
            <a:xfrm>
              <a:off x="6095999" y="1125141"/>
              <a:ext cx="4851269" cy="461665"/>
            </a:xfrm>
            <a:prstGeom prst="rect">
              <a:avLst/>
            </a:prstGeom>
            <a:noFill/>
            <a:ln>
              <a:solidFill>
                <a:schemeClr val="tx1"/>
              </a:solidFill>
            </a:ln>
          </p:spPr>
          <p:txBody>
            <a:bodyPr wrap="square">
              <a:spAutoFit/>
            </a:bodyPr>
            <a:lstStyle/>
            <a:p>
              <a:pPr algn="l"/>
              <a:r>
                <a:rPr lang="en-US" sz="1200" b="0" i="0" u="none" strike="noStrike" baseline="0">
                  <a:latin typeface="NimbusSanL-Regu"/>
                </a:rPr>
                <a:t>Detail of NEG coated chamber sample: </a:t>
              </a:r>
              <a:br>
                <a:rPr lang="en-US" sz="1200" b="0" i="0" u="none" strike="noStrike" baseline="0">
                  <a:latin typeface="NimbusSanL-Regu"/>
                </a:rPr>
              </a:br>
              <a:r>
                <a:rPr lang="en-US" sz="1200" b="0" i="0" u="none" strike="noStrike" baseline="0">
                  <a:latin typeface="NimbusSanL-Regu"/>
                </a:rPr>
                <a:t>a) before cycling tests, b) after 100</a:t>
              </a:r>
              <a:r>
                <a:rPr lang="en-US" sz="500">
                  <a:latin typeface="NimbusSanL-Regu-Slant_167"/>
                </a:rPr>
                <a:t> </a:t>
              </a:r>
              <a:r>
                <a:rPr lang="en-US" sz="1200" b="0" i="0" u="none" strike="noStrike" baseline="0">
                  <a:latin typeface="NimbusSanL-Regu"/>
                </a:rPr>
                <a:t>cycles, c) after 200 cycles</a:t>
              </a:r>
              <a:endParaRPr lang="en-SE" sz="1200"/>
            </a:p>
          </p:txBody>
        </p:sp>
        <p:grpSp>
          <p:nvGrpSpPr>
            <p:cNvPr id="62" name="Group 61">
              <a:extLst>
                <a:ext uri="{FF2B5EF4-FFF2-40B4-BE49-F238E27FC236}">
                  <a16:creationId xmlns:a16="http://schemas.microsoft.com/office/drawing/2014/main" id="{6AE86B00-1DDB-D190-6114-6CB855A494A9}"/>
                </a:ext>
              </a:extLst>
            </p:cNvPr>
            <p:cNvGrpSpPr/>
            <p:nvPr/>
          </p:nvGrpSpPr>
          <p:grpSpPr>
            <a:xfrm>
              <a:off x="6096000" y="1602145"/>
              <a:ext cx="4853967" cy="2528089"/>
              <a:chOff x="6026750" y="2219651"/>
              <a:chExt cx="3352831" cy="1746253"/>
            </a:xfrm>
          </p:grpSpPr>
          <p:pic>
            <p:nvPicPr>
              <p:cNvPr id="55" name="Picture 54">
                <a:extLst>
                  <a:ext uri="{FF2B5EF4-FFF2-40B4-BE49-F238E27FC236}">
                    <a16:creationId xmlns:a16="http://schemas.microsoft.com/office/drawing/2014/main" id="{B62B0B54-F1E8-34BB-5450-AD7919BE6AF5}"/>
                  </a:ext>
                </a:extLst>
              </p:cNvPr>
              <p:cNvPicPr>
                <a:picLocks noChangeAspect="1"/>
              </p:cNvPicPr>
              <p:nvPr/>
            </p:nvPicPr>
            <p:blipFill>
              <a:blip r:embed="rId4"/>
              <a:stretch>
                <a:fillRect/>
              </a:stretch>
            </p:blipFill>
            <p:spPr>
              <a:xfrm>
                <a:off x="6026750" y="2219651"/>
                <a:ext cx="2397760" cy="1746253"/>
              </a:xfrm>
              <a:prstGeom prst="rect">
                <a:avLst/>
              </a:prstGeom>
            </p:spPr>
          </p:pic>
          <p:grpSp>
            <p:nvGrpSpPr>
              <p:cNvPr id="61" name="Group 60">
                <a:extLst>
                  <a:ext uri="{FF2B5EF4-FFF2-40B4-BE49-F238E27FC236}">
                    <a16:creationId xmlns:a16="http://schemas.microsoft.com/office/drawing/2014/main" id="{4CEB5937-15C9-606E-215D-37922ACB49A4}"/>
                  </a:ext>
                </a:extLst>
              </p:cNvPr>
              <p:cNvGrpSpPr/>
              <p:nvPr/>
            </p:nvGrpSpPr>
            <p:grpSpPr>
              <a:xfrm>
                <a:off x="7641862" y="2252427"/>
                <a:ext cx="1737719" cy="1713477"/>
                <a:chOff x="7641862" y="2252427"/>
                <a:chExt cx="1737719" cy="1713477"/>
              </a:xfrm>
            </p:grpSpPr>
            <p:pic>
              <p:nvPicPr>
                <p:cNvPr id="59" name="Google Shape;804;p25">
                  <a:extLst>
                    <a:ext uri="{FF2B5EF4-FFF2-40B4-BE49-F238E27FC236}">
                      <a16:creationId xmlns:a16="http://schemas.microsoft.com/office/drawing/2014/main" id="{9E6A4DF5-6708-6F72-45D2-F2E7D27ADD44}"/>
                    </a:ext>
                  </a:extLst>
                </p:cNvPr>
                <p:cNvPicPr preferRelativeResize="0"/>
                <p:nvPr/>
              </p:nvPicPr>
              <p:blipFill rotWithShape="1">
                <a:blip r:embed="rId5">
                  <a:alphaModFix/>
                </a:blip>
                <a:srcRect l="37989" t="16940" r="21185" b="27059"/>
                <a:stretch>
                  <a:fillRect/>
                </a:stretch>
              </p:blipFill>
              <p:spPr>
                <a:xfrm rot="5400000">
                  <a:off x="7653983" y="2240306"/>
                  <a:ext cx="1713477" cy="1737719"/>
                </a:xfrm>
                <a:prstGeom prst="rect">
                  <a:avLst/>
                </a:prstGeom>
                <a:noFill/>
                <a:ln>
                  <a:noFill/>
                </a:ln>
              </p:spPr>
            </p:pic>
            <p:sp>
              <p:nvSpPr>
                <p:cNvPr id="60" name="TextBox 59">
                  <a:extLst>
                    <a:ext uri="{FF2B5EF4-FFF2-40B4-BE49-F238E27FC236}">
                      <a16:creationId xmlns:a16="http://schemas.microsoft.com/office/drawing/2014/main" id="{66B27BFF-182D-E498-4F9E-E97BBEBCCFE8}"/>
                    </a:ext>
                  </a:extLst>
                </p:cNvPr>
                <p:cNvSpPr txBox="1"/>
                <p:nvPr/>
              </p:nvSpPr>
              <p:spPr>
                <a:xfrm>
                  <a:off x="7675729" y="3755794"/>
                  <a:ext cx="160171" cy="138499"/>
                </a:xfrm>
                <a:prstGeom prst="rect">
                  <a:avLst/>
                </a:prstGeom>
                <a:solidFill>
                  <a:schemeClr val="bg1"/>
                </a:solidFill>
              </p:spPr>
              <p:txBody>
                <a:bodyPr wrap="square" lIns="36000" tIns="0" rIns="36000" bIns="0" rtlCol="0">
                  <a:spAutoFit/>
                </a:bodyPr>
                <a:lstStyle/>
                <a:p>
                  <a:r>
                    <a:rPr lang="en-GB" sz="900"/>
                    <a:t>c)</a:t>
                  </a:r>
                  <a:endParaRPr lang="en-SE" sz="900"/>
                </a:p>
              </p:txBody>
            </p:sp>
          </p:grpSp>
        </p:grpSp>
      </p:grpSp>
      <p:cxnSp>
        <p:nvCxnSpPr>
          <p:cNvPr id="63" name="Straight Connector 62">
            <a:extLst>
              <a:ext uri="{FF2B5EF4-FFF2-40B4-BE49-F238E27FC236}">
                <a16:creationId xmlns:a16="http://schemas.microsoft.com/office/drawing/2014/main" id="{4FD4E79C-61CF-FA1B-77E2-F677CDC29E35}"/>
              </a:ext>
            </a:extLst>
          </p:cNvPr>
          <p:cNvCxnSpPr>
            <a:cxnSpLocks/>
          </p:cNvCxnSpPr>
          <p:nvPr/>
        </p:nvCxnSpPr>
        <p:spPr>
          <a:xfrm>
            <a:off x="5661334" y="674864"/>
            <a:ext cx="0" cy="5224377"/>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73209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C64C-9497-29F5-DAD6-4BBA3C1B2E2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740293-CA4C-0013-5A88-742321A1E75D}"/>
              </a:ext>
            </a:extLst>
          </p:cNvPr>
          <p:cNvSpPr>
            <a:spLocks noGrp="1"/>
          </p:cNvSpPr>
          <p:nvPr>
            <p:ph type="sldNum" sz="quarter" idx="14"/>
          </p:nvPr>
        </p:nvSpPr>
        <p:spPr/>
        <p:txBody>
          <a:bodyPr/>
          <a:lstStyle/>
          <a:p>
            <a:fld id="{B60D0738-23DA-A745-9B84-DD183761B382}" type="slidenum">
              <a:rPr lang="en-GB" smtClean="0"/>
              <a:pPr/>
              <a:t>13</a:t>
            </a:fld>
            <a:endParaRPr lang="en-GB"/>
          </a:p>
        </p:txBody>
      </p:sp>
      <p:sp>
        <p:nvSpPr>
          <p:cNvPr id="2" name="Google Shape;610;p16">
            <a:extLst>
              <a:ext uri="{FF2B5EF4-FFF2-40B4-BE49-F238E27FC236}">
                <a16:creationId xmlns:a16="http://schemas.microsoft.com/office/drawing/2014/main" id="{B65CEE3B-C3A2-41D7-29AA-3F567B9F99DD}"/>
              </a:ext>
            </a:extLst>
          </p:cNvPr>
          <p:cNvSpPr txBox="1">
            <a:spLocks noGrp="1"/>
          </p:cNvSpPr>
          <p:nvPr>
            <p:ph type="title"/>
          </p:nvPr>
        </p:nvSpPr>
        <p:spPr>
          <a:xfrm>
            <a:off x="107950" y="37363"/>
            <a:ext cx="10482000" cy="9786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3600"/>
              <a:buFont typeface="Maven Pro Medium"/>
              <a:buNone/>
            </a:pPr>
            <a:r>
              <a:rPr lang="en-GB" sz="3600"/>
              <a:t>NEG coating study</a:t>
            </a:r>
            <a:endParaRPr/>
          </a:p>
        </p:txBody>
      </p:sp>
      <p:sp>
        <p:nvSpPr>
          <p:cNvPr id="3" name="Google Shape;611;p16">
            <a:extLst>
              <a:ext uri="{FF2B5EF4-FFF2-40B4-BE49-F238E27FC236}">
                <a16:creationId xmlns:a16="http://schemas.microsoft.com/office/drawing/2014/main" id="{19F0317E-040F-5301-1134-8A9B3D7C5E55}"/>
              </a:ext>
            </a:extLst>
          </p:cNvPr>
          <p:cNvSpPr txBox="1">
            <a:spLocks/>
          </p:cNvSpPr>
          <p:nvPr/>
        </p:nvSpPr>
        <p:spPr>
          <a:xfrm>
            <a:off x="412750" y="1442243"/>
            <a:ext cx="11055350" cy="3448083"/>
          </a:xfrm>
          <a:prstGeom prst="rect">
            <a:avLst/>
          </a:prstGeom>
          <a:noFill/>
          <a:ln>
            <a:noFill/>
          </a:ln>
        </p:spPr>
        <p:txBody>
          <a:bodyPr spcFirstLastPara="1" wrap="square" lIns="91425" tIns="45700" rIns="91425" bIns="45700" anchor="t" anchorCtr="0">
            <a:sp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0" i="0" kern="1200">
                <a:solidFill>
                  <a:schemeClr val="tx1"/>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q"/>
              <a:defRPr sz="2400" b="0" i="0" kern="1200">
                <a:solidFill>
                  <a:schemeClr val="tx1"/>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0" i="0" kern="1200">
                <a:solidFill>
                  <a:schemeClr val="tx1"/>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q"/>
              <a:defRPr sz="1800" b="0" i="0" kern="1200">
                <a:solidFill>
                  <a:schemeClr val="tx1"/>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Clr>
                <a:srgbClr val="000000"/>
              </a:buClr>
              <a:buSzPts val="2800"/>
              <a:buNone/>
            </a:pPr>
            <a:r>
              <a:rPr lang="en-US"/>
              <a:t>During the operation of the machine, desorbed gas was pumped by the </a:t>
            </a:r>
            <a:r>
              <a:rPr lang="en-US" err="1"/>
              <a:t>the</a:t>
            </a:r>
            <a:r>
              <a:rPr lang="en-US"/>
              <a:t> NEG-coated vacuum chambers reducing their pumping capacity.</a:t>
            </a:r>
          </a:p>
          <a:p>
            <a:pPr algn="just">
              <a:buClr>
                <a:srgbClr val="000000"/>
              </a:buClr>
              <a:buSzPts val="2800"/>
              <a:buFont typeface="Arial" panose="020B0604020202020204" pitchFamily="34" charset="0"/>
              <a:buChar char="•"/>
            </a:pPr>
            <a:r>
              <a:rPr lang="en-US" i="1"/>
              <a:t>What is the current condition of the NEG coating? </a:t>
            </a:r>
            <a:endParaRPr lang="en-US"/>
          </a:p>
          <a:p>
            <a:pPr algn="just">
              <a:buClr>
                <a:srgbClr val="000000"/>
              </a:buClr>
              <a:buSzPts val="2800"/>
              <a:buFont typeface="Arial" panose="020B0604020202020204" pitchFamily="34" charset="0"/>
              <a:buChar char="•"/>
            </a:pPr>
            <a:r>
              <a:rPr lang="en-US" i="1"/>
              <a:t>What is the pumping speed of the NEG coating?</a:t>
            </a:r>
            <a:endParaRPr lang="en-US"/>
          </a:p>
          <a:p>
            <a:pPr algn="just">
              <a:buClr>
                <a:srgbClr val="000000"/>
              </a:buClr>
              <a:buSzPts val="2800"/>
              <a:buFont typeface="Arial" panose="020B0604020202020204" pitchFamily="34" charset="0"/>
              <a:buChar char="•"/>
            </a:pPr>
            <a:r>
              <a:rPr lang="en-US" i="1"/>
              <a:t>Is the coating saturated?</a:t>
            </a:r>
            <a:endParaRPr lang="en-US"/>
          </a:p>
          <a:p>
            <a:pPr algn="just">
              <a:buClr>
                <a:srgbClr val="000000"/>
              </a:buClr>
              <a:buSzPts val="2800"/>
              <a:buFont typeface="Arial" panose="020B0604020202020204" pitchFamily="34" charset="0"/>
              <a:buChar char="•"/>
            </a:pPr>
            <a:r>
              <a:rPr lang="en-US" i="1"/>
              <a:t>Could the vacuum chambers be reused without venting and activating?</a:t>
            </a:r>
            <a:endParaRPr lang="en-US"/>
          </a:p>
          <a:p>
            <a:pPr marL="0" indent="0" algn="just">
              <a:buClr>
                <a:srgbClr val="000000"/>
              </a:buClr>
              <a:buSzPts val="2800"/>
              <a:buFont typeface="Wingdings" panose="05000000000000000000" pitchFamily="2" charset="2"/>
              <a:buNone/>
            </a:pPr>
            <a:endParaRPr lang="en-US"/>
          </a:p>
        </p:txBody>
      </p:sp>
    </p:spTree>
    <p:extLst>
      <p:ext uri="{BB962C8B-B14F-4D97-AF65-F5344CB8AC3E}">
        <p14:creationId xmlns:p14="http://schemas.microsoft.com/office/powerpoint/2010/main" val="110599503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0DFE1-34C2-AA1A-EF29-C84F7FB0C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84EFFA-6420-9D73-A8F7-CA5581258CBC}"/>
              </a:ext>
            </a:extLst>
          </p:cNvPr>
          <p:cNvSpPr>
            <a:spLocks noGrp="1"/>
          </p:cNvSpPr>
          <p:nvPr>
            <p:ph type="title"/>
          </p:nvPr>
        </p:nvSpPr>
        <p:spPr>
          <a:xfrm>
            <a:off x="203199" y="79877"/>
            <a:ext cx="10481930" cy="914254"/>
          </a:xfrm>
        </p:spPr>
        <p:txBody>
          <a:bodyPr/>
          <a:lstStyle/>
          <a:p>
            <a:r>
              <a:rPr lang="en-GB"/>
              <a:t>NEG coating study</a:t>
            </a:r>
          </a:p>
        </p:txBody>
      </p:sp>
      <p:sp>
        <p:nvSpPr>
          <p:cNvPr id="3" name="Text Placeholder 2">
            <a:extLst>
              <a:ext uri="{FF2B5EF4-FFF2-40B4-BE49-F238E27FC236}">
                <a16:creationId xmlns:a16="http://schemas.microsoft.com/office/drawing/2014/main" id="{638C165D-A8B2-040E-94AB-DC93B8DB20AB}"/>
              </a:ext>
            </a:extLst>
          </p:cNvPr>
          <p:cNvSpPr>
            <a:spLocks noGrp="1"/>
          </p:cNvSpPr>
          <p:nvPr>
            <p:ph type="body" sz="quarter" idx="11"/>
          </p:nvPr>
        </p:nvSpPr>
        <p:spPr>
          <a:xfrm>
            <a:off x="203199" y="848927"/>
            <a:ext cx="10096501" cy="914254"/>
          </a:xfrm>
        </p:spPr>
        <p:txBody>
          <a:bodyPr vert="horz" lIns="91440" tIns="45720" rIns="91440" bIns="45720" rtlCol="0" anchor="t">
            <a:normAutofit fontScale="92500" lnSpcReduction="10000"/>
          </a:bodyPr>
          <a:lstStyle/>
          <a:p>
            <a:pPr marL="0" indent="0">
              <a:buNone/>
            </a:pPr>
            <a:r>
              <a:rPr lang="en-GB" sz="2400">
                <a:latin typeface="Maven Pro Medium"/>
              </a:rPr>
              <a:t>The NEG coating study started in 2023 with the goal to measure, on an operating machine, how pumping speed and desorption yield changes with beam dose. It composes of two phases:</a:t>
            </a:r>
          </a:p>
        </p:txBody>
      </p:sp>
      <p:sp>
        <p:nvSpPr>
          <p:cNvPr id="4" name="Slide Number Placeholder 3">
            <a:extLst>
              <a:ext uri="{FF2B5EF4-FFF2-40B4-BE49-F238E27FC236}">
                <a16:creationId xmlns:a16="http://schemas.microsoft.com/office/drawing/2014/main" id="{31570B24-6A43-90A7-B9D6-06A1EA3A7649}"/>
              </a:ext>
            </a:extLst>
          </p:cNvPr>
          <p:cNvSpPr>
            <a:spLocks noGrp="1"/>
          </p:cNvSpPr>
          <p:nvPr>
            <p:ph type="sldNum" sz="quarter" idx="14"/>
          </p:nvPr>
        </p:nvSpPr>
        <p:spPr/>
        <p:txBody>
          <a:bodyPr/>
          <a:lstStyle/>
          <a:p>
            <a:fld id="{B60D0738-23DA-A745-9B84-DD183761B382}" type="slidenum">
              <a:rPr lang="en-GB" smtClean="0"/>
              <a:pPr/>
              <a:t>14</a:t>
            </a:fld>
            <a:endParaRPr lang="en-GB"/>
          </a:p>
        </p:txBody>
      </p:sp>
      <p:sp>
        <p:nvSpPr>
          <p:cNvPr id="6" name="Text Placeholder 2">
            <a:extLst>
              <a:ext uri="{FF2B5EF4-FFF2-40B4-BE49-F238E27FC236}">
                <a16:creationId xmlns:a16="http://schemas.microsoft.com/office/drawing/2014/main" id="{0B47E722-2543-EEEB-ACB9-218B4A1BA599}"/>
              </a:ext>
            </a:extLst>
          </p:cNvPr>
          <p:cNvSpPr txBox="1">
            <a:spLocks/>
          </p:cNvSpPr>
          <p:nvPr/>
        </p:nvSpPr>
        <p:spPr>
          <a:xfrm>
            <a:off x="-146051" y="1910081"/>
            <a:ext cx="6242051" cy="2319019"/>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0" i="0" kern="1200" baseline="0">
                <a:solidFill>
                  <a:srgbClr val="000000"/>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q"/>
              <a:defRPr sz="2400" b="0" i="0" kern="1200" baseline="0">
                <a:solidFill>
                  <a:srgbClr val="000000"/>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0" i="0" kern="1200" baseline="0">
                <a:solidFill>
                  <a:srgbClr val="000000"/>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q"/>
              <a:defRPr sz="1800" b="0" i="0" kern="1200" baseline="0">
                <a:solidFill>
                  <a:srgbClr val="000000"/>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q"/>
              <a:defRPr sz="1800" b="0" i="0" kern="1200" baseline="0">
                <a:solidFill>
                  <a:srgbClr val="000000"/>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2600">
                <a:latin typeface="Maven Pro Medium"/>
              </a:rPr>
              <a:t>Phase 1: Measurement on vacuum chambers already installed in the machine</a:t>
            </a:r>
          </a:p>
          <a:p>
            <a:pPr lvl="2">
              <a:buFont typeface="Wingdings" panose="05000000000000000000" pitchFamily="2" charset="2"/>
              <a:buChar char="ü"/>
            </a:pPr>
            <a:r>
              <a:rPr lang="en-US">
                <a:latin typeface="Maven Pro Medium"/>
              </a:rPr>
              <a:t>Local pumping speed at Injection point was measured for H2 and CO. Results showed a local saturation around the injection point.</a:t>
            </a:r>
          </a:p>
          <a:p>
            <a:pPr lvl="2">
              <a:buFont typeface="Wingdings" panose="05000000000000000000" pitchFamily="2" charset="2"/>
              <a:buChar char="ü"/>
            </a:pPr>
            <a:endParaRPr lang="en-US">
              <a:latin typeface="Maven Pro Medium"/>
            </a:endParaRPr>
          </a:p>
          <a:p>
            <a:pPr lvl="2">
              <a:buFont typeface="Wingdings" panose="05000000000000000000" pitchFamily="2" charset="2"/>
              <a:buChar char="ü"/>
            </a:pPr>
            <a:r>
              <a:rPr lang="en-US">
                <a:latin typeface="Maven Pro Medium"/>
              </a:rPr>
              <a:t>Distributed pumping speed was evaluated between Injection (L) and Measuring points (S1 and S2: 3,3 m and 6,9 m away from L respectively). Results showed high pressure ratios. This proves a good status of the NEG coating along the pipes.</a:t>
            </a:r>
            <a:endParaRPr lang="en-GB">
              <a:latin typeface="Maven Pro Medium"/>
            </a:endParaRPr>
          </a:p>
        </p:txBody>
      </p:sp>
      <p:grpSp>
        <p:nvGrpSpPr>
          <p:cNvPr id="8" name="Group 7">
            <a:extLst>
              <a:ext uri="{FF2B5EF4-FFF2-40B4-BE49-F238E27FC236}">
                <a16:creationId xmlns:a16="http://schemas.microsoft.com/office/drawing/2014/main" id="{BE538E1F-B788-D491-DDB0-2BD5B0D71113}"/>
              </a:ext>
            </a:extLst>
          </p:cNvPr>
          <p:cNvGrpSpPr/>
          <p:nvPr/>
        </p:nvGrpSpPr>
        <p:grpSpPr>
          <a:xfrm>
            <a:off x="6038409" y="1631240"/>
            <a:ext cx="6091792" cy="2241699"/>
            <a:chOff x="6375072" y="3923542"/>
            <a:chExt cx="5613728" cy="2065778"/>
          </a:xfrm>
        </p:grpSpPr>
        <p:pic>
          <p:nvPicPr>
            <p:cNvPr id="5" name="Picture 4">
              <a:extLst>
                <a:ext uri="{FF2B5EF4-FFF2-40B4-BE49-F238E27FC236}">
                  <a16:creationId xmlns:a16="http://schemas.microsoft.com/office/drawing/2014/main" id="{914B9A72-B5ED-A2FA-EBF5-A2705109928F}"/>
                </a:ext>
              </a:extLst>
            </p:cNvPr>
            <p:cNvPicPr>
              <a:picLocks noChangeAspect="1"/>
            </p:cNvPicPr>
            <p:nvPr/>
          </p:nvPicPr>
          <p:blipFill>
            <a:blip r:embed="rId3"/>
            <a:stretch>
              <a:fillRect/>
            </a:stretch>
          </p:blipFill>
          <p:spPr>
            <a:xfrm>
              <a:off x="6375072" y="3923542"/>
              <a:ext cx="5613728" cy="2060587"/>
            </a:xfrm>
            <a:prstGeom prst="rect">
              <a:avLst/>
            </a:prstGeom>
          </p:spPr>
        </p:pic>
        <p:sp>
          <p:nvSpPr>
            <p:cNvPr id="7" name="Rectangle 6">
              <a:extLst>
                <a:ext uri="{FF2B5EF4-FFF2-40B4-BE49-F238E27FC236}">
                  <a16:creationId xmlns:a16="http://schemas.microsoft.com/office/drawing/2014/main" id="{E174C6DC-B285-415C-A67D-45840E9CE653}"/>
                </a:ext>
              </a:extLst>
            </p:cNvPr>
            <p:cNvSpPr/>
            <p:nvPr/>
          </p:nvSpPr>
          <p:spPr>
            <a:xfrm>
              <a:off x="6955971" y="5436838"/>
              <a:ext cx="868680" cy="5524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grpSp>
      <p:grpSp>
        <p:nvGrpSpPr>
          <p:cNvPr id="16" name="Group 15">
            <a:extLst>
              <a:ext uri="{FF2B5EF4-FFF2-40B4-BE49-F238E27FC236}">
                <a16:creationId xmlns:a16="http://schemas.microsoft.com/office/drawing/2014/main" id="{5A3D13AA-3D8A-7ABD-9784-B8784627CCEB}"/>
              </a:ext>
            </a:extLst>
          </p:cNvPr>
          <p:cNvGrpSpPr/>
          <p:nvPr/>
        </p:nvGrpSpPr>
        <p:grpSpPr>
          <a:xfrm>
            <a:off x="5915357" y="2682807"/>
            <a:ext cx="2961943" cy="3258035"/>
            <a:chOff x="5915357" y="2682807"/>
            <a:chExt cx="2961943" cy="3258035"/>
          </a:xfrm>
        </p:grpSpPr>
        <p:pic>
          <p:nvPicPr>
            <p:cNvPr id="9" name="Picture 8">
              <a:extLst>
                <a:ext uri="{FF2B5EF4-FFF2-40B4-BE49-F238E27FC236}">
                  <a16:creationId xmlns:a16="http://schemas.microsoft.com/office/drawing/2014/main" id="{2B3FD86C-F097-1920-32E3-9A1650762D67}"/>
                </a:ext>
              </a:extLst>
            </p:cNvPr>
            <p:cNvPicPr>
              <a:picLocks noChangeAspect="1"/>
            </p:cNvPicPr>
            <p:nvPr/>
          </p:nvPicPr>
          <p:blipFill>
            <a:blip r:embed="rId4"/>
            <a:stretch>
              <a:fillRect/>
            </a:stretch>
          </p:blipFill>
          <p:spPr>
            <a:xfrm>
              <a:off x="5915357" y="3873453"/>
              <a:ext cx="2961943" cy="2067389"/>
            </a:xfrm>
            <a:prstGeom prst="rect">
              <a:avLst/>
            </a:prstGeom>
          </p:spPr>
        </p:pic>
        <p:cxnSp>
          <p:nvCxnSpPr>
            <p:cNvPr id="10" name="Straight Arrow Connector 9">
              <a:extLst>
                <a:ext uri="{FF2B5EF4-FFF2-40B4-BE49-F238E27FC236}">
                  <a16:creationId xmlns:a16="http://schemas.microsoft.com/office/drawing/2014/main" id="{0B29EEA7-B10D-3C3E-250B-8BAA07418220}"/>
                </a:ext>
              </a:extLst>
            </p:cNvPr>
            <p:cNvCxnSpPr>
              <a:cxnSpLocks/>
              <a:stCxn id="9" idx="0"/>
              <a:endCxn id="14" idx="1"/>
            </p:cNvCxnSpPr>
            <p:nvPr/>
          </p:nvCxnSpPr>
          <p:spPr>
            <a:xfrm flipH="1" flipV="1">
              <a:off x="7258471" y="3109812"/>
              <a:ext cx="137858" cy="76364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ight Brace 13">
              <a:extLst>
                <a:ext uri="{FF2B5EF4-FFF2-40B4-BE49-F238E27FC236}">
                  <a16:creationId xmlns:a16="http://schemas.microsoft.com/office/drawing/2014/main" id="{3FD4E4C1-58CB-118C-C97F-B76696486834}"/>
                </a:ext>
              </a:extLst>
            </p:cNvPr>
            <p:cNvSpPr/>
            <p:nvPr/>
          </p:nvSpPr>
          <p:spPr>
            <a:xfrm rot="6102792">
              <a:off x="7086522" y="2437687"/>
              <a:ext cx="431498" cy="921738"/>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E"/>
            </a:p>
          </p:txBody>
        </p:sp>
      </p:grpSp>
      <p:sp>
        <p:nvSpPr>
          <p:cNvPr id="18" name="Text Placeholder 2">
            <a:extLst>
              <a:ext uri="{FF2B5EF4-FFF2-40B4-BE49-F238E27FC236}">
                <a16:creationId xmlns:a16="http://schemas.microsoft.com/office/drawing/2014/main" id="{4450D2CB-D462-322C-9077-D1547548FFE8}"/>
              </a:ext>
            </a:extLst>
          </p:cNvPr>
          <p:cNvSpPr txBox="1">
            <a:spLocks/>
          </p:cNvSpPr>
          <p:nvPr/>
        </p:nvSpPr>
        <p:spPr>
          <a:xfrm>
            <a:off x="-146051" y="4376000"/>
            <a:ext cx="6242051" cy="333756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Wingdings" panose="05000000000000000000" pitchFamily="2" charset="2"/>
              <a:buChar char="q"/>
              <a:defRPr sz="2800" b="0" i="0" kern="1200" baseline="0">
                <a:solidFill>
                  <a:srgbClr val="000000"/>
                </a:solidFill>
                <a:latin typeface="Maven Pro Medium" pitchFamily="2" charset="77"/>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q"/>
              <a:defRPr sz="2400" b="0" i="0" kern="1200" baseline="0">
                <a:solidFill>
                  <a:srgbClr val="000000"/>
                </a:solidFill>
                <a:latin typeface="Maven Pro Medium" pitchFamily="2" charset="77"/>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b="0" i="0" kern="1200" baseline="0">
                <a:solidFill>
                  <a:srgbClr val="000000"/>
                </a:solidFill>
                <a:latin typeface="Maven Pro Medium" pitchFamily="2" charset="77"/>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q"/>
              <a:defRPr sz="1800" b="0" i="0" kern="1200" baseline="0">
                <a:solidFill>
                  <a:srgbClr val="000000"/>
                </a:solidFill>
                <a:latin typeface="Maven Pro Medium" pitchFamily="2" charset="77"/>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q"/>
              <a:defRPr sz="1800" b="0" i="0" kern="1200" baseline="0">
                <a:solidFill>
                  <a:srgbClr val="000000"/>
                </a:solidFill>
                <a:latin typeface="Maven Pro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2000">
                <a:latin typeface="Maven Pro Medium"/>
              </a:rPr>
              <a:t>Phase 2: Measurement on a new vacuum chamber with 5 measurement ports</a:t>
            </a:r>
          </a:p>
          <a:p>
            <a:pPr marL="914400" lvl="2" indent="0">
              <a:buNone/>
            </a:pPr>
            <a:r>
              <a:rPr lang="en-GB" sz="1600">
                <a:latin typeface="Maven Pro Medium"/>
              </a:rPr>
              <a:t>On-hold due to issues with the new vacuum chamber </a:t>
            </a:r>
          </a:p>
        </p:txBody>
      </p:sp>
    </p:spTree>
    <p:extLst>
      <p:ext uri="{BB962C8B-B14F-4D97-AF65-F5344CB8AC3E}">
        <p14:creationId xmlns:p14="http://schemas.microsoft.com/office/powerpoint/2010/main" val="274665068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BE33B-E26E-6A73-1120-A97538C73F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C8DFF-C923-1055-5945-84ACAB24E068}"/>
              </a:ext>
            </a:extLst>
          </p:cNvPr>
          <p:cNvSpPr>
            <a:spLocks noGrp="1"/>
          </p:cNvSpPr>
          <p:nvPr>
            <p:ph type="title"/>
          </p:nvPr>
        </p:nvSpPr>
        <p:spPr/>
        <p:txBody>
          <a:bodyPr/>
          <a:lstStyle/>
          <a:p>
            <a:r>
              <a:rPr lang="en-GB"/>
              <a:t>Vacuum installation scenarios</a:t>
            </a:r>
            <a:endParaRPr lang="en-SE"/>
          </a:p>
        </p:txBody>
      </p:sp>
      <p:sp>
        <p:nvSpPr>
          <p:cNvPr id="4" name="Slide Number Placeholder 3">
            <a:extLst>
              <a:ext uri="{FF2B5EF4-FFF2-40B4-BE49-F238E27FC236}">
                <a16:creationId xmlns:a16="http://schemas.microsoft.com/office/drawing/2014/main" id="{05668D7F-C814-6FDF-A59E-B2AB3B6F151A}"/>
              </a:ext>
            </a:extLst>
          </p:cNvPr>
          <p:cNvSpPr>
            <a:spLocks noGrp="1"/>
          </p:cNvSpPr>
          <p:nvPr>
            <p:ph type="sldNum" sz="quarter" idx="14"/>
          </p:nvPr>
        </p:nvSpPr>
        <p:spPr/>
        <p:txBody>
          <a:bodyPr/>
          <a:lstStyle/>
          <a:p>
            <a:fld id="{B60D0738-23DA-A745-9B84-DD183761B382}" type="slidenum">
              <a:rPr lang="en-GB" smtClean="0"/>
              <a:pPr/>
              <a:t>15</a:t>
            </a:fld>
            <a:endParaRPr lang="en-GB"/>
          </a:p>
        </p:txBody>
      </p:sp>
      <p:sp>
        <p:nvSpPr>
          <p:cNvPr id="6" name="TextBox 5">
            <a:extLst>
              <a:ext uri="{FF2B5EF4-FFF2-40B4-BE49-F238E27FC236}">
                <a16:creationId xmlns:a16="http://schemas.microsoft.com/office/drawing/2014/main" id="{2B23B2E9-B4EB-9C3D-022E-946734A9D499}"/>
              </a:ext>
            </a:extLst>
          </p:cNvPr>
          <p:cNvSpPr txBox="1"/>
          <p:nvPr/>
        </p:nvSpPr>
        <p:spPr>
          <a:xfrm>
            <a:off x="82549" y="1690688"/>
            <a:ext cx="8133987" cy="2031325"/>
          </a:xfrm>
          <a:prstGeom prst="rect">
            <a:avLst/>
          </a:prstGeom>
          <a:noFill/>
        </p:spPr>
        <p:txBody>
          <a:bodyPr wrap="square">
            <a:spAutoFit/>
          </a:bodyPr>
          <a:lstStyle/>
          <a:p>
            <a:pPr lvl="1"/>
            <a:r>
              <a:rPr lang="en-GB"/>
              <a:t>Possible vacuum scenarios (proposed in CDR):</a:t>
            </a:r>
          </a:p>
          <a:p>
            <a:pPr lvl="1"/>
            <a:r>
              <a:rPr lang="en-GB" b="1"/>
              <a:t>A</a:t>
            </a:r>
            <a:r>
              <a:rPr lang="en-GB"/>
              <a:t>: reuse all existing chambers and adapt them to the new orbit under vacuum (no venting).</a:t>
            </a:r>
          </a:p>
          <a:p>
            <a:pPr lvl="1"/>
            <a:r>
              <a:rPr lang="en-GB" b="1"/>
              <a:t>B</a:t>
            </a:r>
            <a:r>
              <a:rPr lang="en-GB"/>
              <a:t>: partial reuse of existing chambers. A few new chambers need to be introduced in the arcs, venting with noble gas.</a:t>
            </a:r>
          </a:p>
          <a:p>
            <a:pPr lvl="1"/>
            <a:r>
              <a:rPr lang="en-GB" b="1"/>
              <a:t>C</a:t>
            </a:r>
            <a:r>
              <a:rPr lang="en-GB"/>
              <a:t>: partial reuse of existing chambers, a larger number of new chambers need to be introduced in the arc, venting followed by reactivation of the NEG.</a:t>
            </a:r>
          </a:p>
        </p:txBody>
      </p:sp>
      <p:sp>
        <p:nvSpPr>
          <p:cNvPr id="8" name="Rectangle: Rounded Corners 7">
            <a:extLst>
              <a:ext uri="{FF2B5EF4-FFF2-40B4-BE49-F238E27FC236}">
                <a16:creationId xmlns:a16="http://schemas.microsoft.com/office/drawing/2014/main" id="{6DCD697D-A656-38F2-F909-0C9C28014AA1}"/>
              </a:ext>
            </a:extLst>
          </p:cNvPr>
          <p:cNvSpPr/>
          <p:nvPr/>
        </p:nvSpPr>
        <p:spPr>
          <a:xfrm>
            <a:off x="449578" y="3118798"/>
            <a:ext cx="7628347" cy="945462"/>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9" name="TextBox 8">
            <a:extLst>
              <a:ext uri="{FF2B5EF4-FFF2-40B4-BE49-F238E27FC236}">
                <a16:creationId xmlns:a16="http://schemas.microsoft.com/office/drawing/2014/main" id="{71731FE4-0512-4B2D-708A-951D14E365BC}"/>
              </a:ext>
            </a:extLst>
          </p:cNvPr>
          <p:cNvSpPr txBox="1"/>
          <p:nvPr/>
        </p:nvSpPr>
        <p:spPr>
          <a:xfrm>
            <a:off x="3375659" y="3602595"/>
            <a:ext cx="3068121" cy="461665"/>
          </a:xfrm>
          <a:prstGeom prst="rect">
            <a:avLst/>
          </a:prstGeom>
          <a:noFill/>
        </p:spPr>
        <p:txBody>
          <a:bodyPr wrap="square" rtlCol="0">
            <a:spAutoFit/>
          </a:bodyPr>
          <a:lstStyle/>
          <a:p>
            <a:r>
              <a:rPr lang="en-GB" sz="2400" b="1">
                <a:solidFill>
                  <a:srgbClr val="FF0000"/>
                </a:solidFill>
              </a:rPr>
              <a:t>Valid for TDR-1 lattice</a:t>
            </a:r>
            <a:endParaRPr lang="en-SE" sz="2400" b="1">
              <a:solidFill>
                <a:srgbClr val="FF0000"/>
              </a:solidFill>
            </a:endParaRPr>
          </a:p>
        </p:txBody>
      </p:sp>
      <p:sp>
        <p:nvSpPr>
          <p:cNvPr id="11" name="TextBox 10">
            <a:extLst>
              <a:ext uri="{FF2B5EF4-FFF2-40B4-BE49-F238E27FC236}">
                <a16:creationId xmlns:a16="http://schemas.microsoft.com/office/drawing/2014/main" id="{EAF3AB74-E2C1-906C-9977-39950D49A302}"/>
              </a:ext>
            </a:extLst>
          </p:cNvPr>
          <p:cNvSpPr txBox="1"/>
          <p:nvPr/>
        </p:nvSpPr>
        <p:spPr>
          <a:xfrm>
            <a:off x="792952" y="4265661"/>
            <a:ext cx="6874835" cy="1200329"/>
          </a:xfrm>
          <a:prstGeom prst="rect">
            <a:avLst/>
          </a:prstGeom>
          <a:noFill/>
        </p:spPr>
        <p:txBody>
          <a:bodyPr wrap="square">
            <a:spAutoFit/>
          </a:bodyPr>
          <a:lstStyle/>
          <a:p>
            <a:r>
              <a:rPr lang="en-GB" b="1"/>
              <a:t>Reuse the existing vacuum chambers</a:t>
            </a:r>
            <a:r>
              <a:rPr lang="en-GB"/>
              <a:t> and adapt them to the new lattice, reuse all the ion pumps, gauges, controllers all to reduce:</a:t>
            </a:r>
          </a:p>
          <a:p>
            <a:pPr marL="742950" lvl="1" indent="-285750">
              <a:buFont typeface="Arial" panose="020B0604020202020204" pitchFamily="34" charset="0"/>
              <a:buChar char="•"/>
            </a:pPr>
            <a:r>
              <a:rPr lang="en-GB"/>
              <a:t>cost</a:t>
            </a:r>
          </a:p>
          <a:p>
            <a:pPr marL="742950" lvl="1" indent="-285750">
              <a:buFont typeface="Arial" panose="020B0604020202020204" pitchFamily="34" charset="0"/>
              <a:buChar char="•"/>
            </a:pPr>
            <a:r>
              <a:rPr lang="en-GB"/>
              <a:t>perhaps conditioning time</a:t>
            </a:r>
          </a:p>
        </p:txBody>
      </p:sp>
    </p:spTree>
    <p:extLst>
      <p:ext uri="{BB962C8B-B14F-4D97-AF65-F5344CB8AC3E}">
        <p14:creationId xmlns:p14="http://schemas.microsoft.com/office/powerpoint/2010/main" val="11393235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7111D-89ED-2E7A-8F08-F048CE4AC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9B2893-C219-3937-A046-13461E382F66}"/>
              </a:ext>
            </a:extLst>
          </p:cNvPr>
          <p:cNvSpPr>
            <a:spLocks noGrp="1"/>
          </p:cNvSpPr>
          <p:nvPr>
            <p:ph type="title"/>
          </p:nvPr>
        </p:nvSpPr>
        <p:spPr/>
        <p:txBody>
          <a:bodyPr/>
          <a:lstStyle/>
          <a:p>
            <a:r>
              <a:rPr lang="en-US"/>
              <a:t>In-situ vacuum installation concept</a:t>
            </a:r>
            <a:endParaRPr lang="en-SE"/>
          </a:p>
        </p:txBody>
      </p:sp>
      <p:sp>
        <p:nvSpPr>
          <p:cNvPr id="4" name="Slide Number Placeholder 3">
            <a:extLst>
              <a:ext uri="{FF2B5EF4-FFF2-40B4-BE49-F238E27FC236}">
                <a16:creationId xmlns:a16="http://schemas.microsoft.com/office/drawing/2014/main" id="{1CC3022A-91C4-4162-3DB4-1BF60E3E653C}"/>
              </a:ext>
            </a:extLst>
          </p:cNvPr>
          <p:cNvSpPr>
            <a:spLocks noGrp="1"/>
          </p:cNvSpPr>
          <p:nvPr>
            <p:ph type="sldNum" sz="quarter" idx="14"/>
          </p:nvPr>
        </p:nvSpPr>
        <p:spPr/>
        <p:txBody>
          <a:bodyPr/>
          <a:lstStyle/>
          <a:p>
            <a:fld id="{B60D0738-23DA-A745-9B84-DD183761B382}" type="slidenum">
              <a:rPr lang="en-GB" smtClean="0"/>
              <a:pPr/>
              <a:t>16</a:t>
            </a:fld>
            <a:endParaRPr lang="en-GB"/>
          </a:p>
        </p:txBody>
      </p:sp>
      <p:sp>
        <p:nvSpPr>
          <p:cNvPr id="3" name="TextBox 2">
            <a:extLst>
              <a:ext uri="{FF2B5EF4-FFF2-40B4-BE49-F238E27FC236}">
                <a16:creationId xmlns:a16="http://schemas.microsoft.com/office/drawing/2014/main" id="{1E1C033F-E2F8-B11A-F226-437D1DE7FF9A}"/>
              </a:ext>
            </a:extLst>
          </p:cNvPr>
          <p:cNvSpPr txBox="1"/>
          <p:nvPr/>
        </p:nvSpPr>
        <p:spPr>
          <a:xfrm>
            <a:off x="118172" y="1599729"/>
            <a:ext cx="6247358" cy="4154984"/>
          </a:xfrm>
          <a:prstGeom prst="rect">
            <a:avLst/>
          </a:prstGeom>
          <a:noFill/>
        </p:spPr>
        <p:txBody>
          <a:bodyPr wrap="square" lIns="91440" tIns="45720" rIns="91440" bIns="45720" anchor="t">
            <a:spAutoFit/>
          </a:bodyPr>
          <a:lstStyle/>
          <a:p>
            <a:pPr marL="285750" indent="-285750">
              <a:spcBef>
                <a:spcPts val="600"/>
              </a:spcBef>
              <a:buFont typeface="Wingdings" panose="05000000000000000000" pitchFamily="2" charset="2"/>
              <a:buChar char="v"/>
            </a:pPr>
            <a:r>
              <a:rPr lang="en-GB"/>
              <a:t>MAX4</a:t>
            </a:r>
            <a:r>
              <a:rPr lang="en-GB" baseline="30000"/>
              <a:t>U</a:t>
            </a:r>
            <a:r>
              <a:rPr lang="en-GB"/>
              <a:t> vacuum installation will be more challenging comparing with MAX IV installation in 2015.</a:t>
            </a:r>
            <a:r>
              <a:rPr lang="en-US"/>
              <a:t> </a:t>
            </a:r>
          </a:p>
          <a:p>
            <a:pPr marL="285750" indent="-285750">
              <a:spcBef>
                <a:spcPts val="600"/>
              </a:spcBef>
              <a:buFont typeface="Wingdings" panose="05000000000000000000" pitchFamily="2" charset="2"/>
              <a:buChar char="v"/>
            </a:pPr>
            <a:r>
              <a:rPr lang="en-GB"/>
              <a:t>Installation and vacuum assembly will be done inside the tunnel during dark time, the tunnel has no removable roof.</a:t>
            </a:r>
          </a:p>
          <a:p>
            <a:pPr marL="285750" indent="-285750">
              <a:spcBef>
                <a:spcPts val="600"/>
              </a:spcBef>
              <a:buFont typeface="Wingdings" panose="05000000000000000000" pitchFamily="2" charset="2"/>
              <a:buChar char="v"/>
            </a:pPr>
            <a:r>
              <a:rPr lang="en-GB"/>
              <a:t>The arc vacuum chambers will not be lifted, will stay at the nominal beam height during the installation (in-situ).</a:t>
            </a:r>
          </a:p>
          <a:p>
            <a:pPr marL="285750" indent="-285750">
              <a:spcBef>
                <a:spcPts val="600"/>
              </a:spcBef>
              <a:buFont typeface="Wingdings" panose="05000000000000000000" pitchFamily="2" charset="2"/>
              <a:buChar char="v"/>
            </a:pPr>
            <a:r>
              <a:rPr lang="en-GB"/>
              <a:t>30% (lengthwise) of vacuum chambers will be new.</a:t>
            </a:r>
          </a:p>
          <a:p>
            <a:pPr marL="285750" indent="-285750">
              <a:spcBef>
                <a:spcPts val="600"/>
              </a:spcBef>
              <a:buFont typeface="Wingdings" panose="05000000000000000000" pitchFamily="2" charset="2"/>
              <a:buChar char="v"/>
            </a:pPr>
            <a:r>
              <a:rPr lang="en-GB"/>
              <a:t>Reused unit cell chambers need to be bent to fit the new orbit.</a:t>
            </a:r>
          </a:p>
          <a:p>
            <a:pPr marL="285750" indent="-285750">
              <a:spcBef>
                <a:spcPts val="600"/>
              </a:spcBef>
              <a:buFont typeface="Wingdings" panose="05000000000000000000" pitchFamily="2" charset="2"/>
              <a:buChar char="v"/>
            </a:pPr>
            <a:r>
              <a:rPr lang="en-GB"/>
              <a:t>The arc chambers need to be vented, then baked and NEG coating activated.</a:t>
            </a:r>
          </a:p>
          <a:p>
            <a:pPr marL="285750" indent="-285750">
              <a:spcBef>
                <a:spcPts val="600"/>
              </a:spcBef>
              <a:buFont typeface="Wingdings" panose="05000000000000000000" pitchFamily="2" charset="2"/>
              <a:buChar char="v"/>
            </a:pPr>
            <a:r>
              <a:rPr lang="en-US"/>
              <a:t>No venting of the ID Long straight sections is assumed (validation ongoing).</a:t>
            </a:r>
            <a:endParaRPr lang="en-US">
              <a:ea typeface="Calibri"/>
              <a:cs typeface="Calibri"/>
            </a:endParaRPr>
          </a:p>
        </p:txBody>
      </p:sp>
      <p:grpSp>
        <p:nvGrpSpPr>
          <p:cNvPr id="5" name="Group 4">
            <a:extLst>
              <a:ext uri="{FF2B5EF4-FFF2-40B4-BE49-F238E27FC236}">
                <a16:creationId xmlns:a16="http://schemas.microsoft.com/office/drawing/2014/main" id="{B58DD116-F997-77F5-ADAF-BDC738016E25}"/>
              </a:ext>
            </a:extLst>
          </p:cNvPr>
          <p:cNvGrpSpPr/>
          <p:nvPr/>
        </p:nvGrpSpPr>
        <p:grpSpPr>
          <a:xfrm>
            <a:off x="6276172" y="1543461"/>
            <a:ext cx="5763986" cy="3091258"/>
            <a:chOff x="6164623" y="1752467"/>
            <a:chExt cx="5763986" cy="3091258"/>
          </a:xfrm>
        </p:grpSpPr>
        <p:pic>
          <p:nvPicPr>
            <p:cNvPr id="8" name="Picture 7">
              <a:extLst>
                <a:ext uri="{FF2B5EF4-FFF2-40B4-BE49-F238E27FC236}">
                  <a16:creationId xmlns:a16="http://schemas.microsoft.com/office/drawing/2014/main" id="{5B5DD21D-2B91-DA18-6272-C90855BD45A8}"/>
                </a:ext>
              </a:extLst>
            </p:cNvPr>
            <p:cNvPicPr>
              <a:picLocks noChangeAspect="1"/>
            </p:cNvPicPr>
            <p:nvPr/>
          </p:nvPicPr>
          <p:blipFill>
            <a:blip r:embed="rId2"/>
            <a:srcRect t="20485" r="3251" b="10346"/>
            <a:stretch>
              <a:fillRect/>
            </a:stretch>
          </p:blipFill>
          <p:spPr>
            <a:xfrm>
              <a:off x="6164623" y="1752467"/>
              <a:ext cx="5763986" cy="3091258"/>
            </a:xfrm>
            <a:prstGeom prst="rect">
              <a:avLst/>
            </a:prstGeom>
          </p:spPr>
        </p:pic>
        <p:sp>
          <p:nvSpPr>
            <p:cNvPr id="12" name="TextBox 11">
              <a:extLst>
                <a:ext uri="{FF2B5EF4-FFF2-40B4-BE49-F238E27FC236}">
                  <a16:creationId xmlns:a16="http://schemas.microsoft.com/office/drawing/2014/main" id="{7F1158BA-48F1-19B2-863B-2A14006C6530}"/>
                </a:ext>
              </a:extLst>
            </p:cNvPr>
            <p:cNvSpPr txBox="1"/>
            <p:nvPr/>
          </p:nvSpPr>
          <p:spPr>
            <a:xfrm rot="21153978">
              <a:off x="9169077" y="1789052"/>
              <a:ext cx="1257221" cy="276999"/>
            </a:xfrm>
            <a:prstGeom prst="rect">
              <a:avLst/>
            </a:prstGeom>
            <a:solidFill>
              <a:srgbClr val="FFFFFF"/>
            </a:solidFill>
            <a:ln>
              <a:noFill/>
            </a:ln>
          </p:spPr>
          <p:txBody>
            <a:bodyPr wrap="square">
              <a:spAutoFit/>
            </a:bodyPr>
            <a:lstStyle/>
            <a:p>
              <a:r>
                <a:rPr lang="en-US" sz="1200" b="1">
                  <a:solidFill>
                    <a:srgbClr val="FFC000"/>
                  </a:solidFill>
                  <a:latin typeface="Maven Pro Medium"/>
                </a:rPr>
                <a:t>e beam direction</a:t>
              </a:r>
              <a:endParaRPr lang="en-SE" sz="1200" b="1">
                <a:solidFill>
                  <a:srgbClr val="FFC000"/>
                </a:solidFill>
              </a:endParaRPr>
            </a:p>
          </p:txBody>
        </p:sp>
        <p:cxnSp>
          <p:nvCxnSpPr>
            <p:cNvPr id="13" name="Straight Arrow Connector 12">
              <a:extLst>
                <a:ext uri="{FF2B5EF4-FFF2-40B4-BE49-F238E27FC236}">
                  <a16:creationId xmlns:a16="http://schemas.microsoft.com/office/drawing/2014/main" id="{FF21A3BA-EF5A-1313-784B-2A4299AF260E}"/>
                </a:ext>
              </a:extLst>
            </p:cNvPr>
            <p:cNvCxnSpPr>
              <a:cxnSpLocks/>
            </p:cNvCxnSpPr>
            <p:nvPr/>
          </p:nvCxnSpPr>
          <p:spPr>
            <a:xfrm flipV="1">
              <a:off x="9307199" y="2032923"/>
              <a:ext cx="1013307" cy="148443"/>
            </a:xfrm>
            <a:prstGeom prst="straightConnector1">
              <a:avLst/>
            </a:prstGeom>
            <a:ln w="28575">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6A04328-BB9D-7313-7033-BD636DE95A7A}"/>
                </a:ext>
              </a:extLst>
            </p:cNvPr>
            <p:cNvSpPr txBox="1"/>
            <p:nvPr/>
          </p:nvSpPr>
          <p:spPr>
            <a:xfrm>
              <a:off x="9910842" y="3458213"/>
              <a:ext cx="1409288" cy="461665"/>
            </a:xfrm>
            <a:prstGeom prst="rect">
              <a:avLst/>
            </a:prstGeom>
            <a:solidFill>
              <a:srgbClr val="FFFFFF"/>
            </a:solidFill>
            <a:ln>
              <a:solidFill>
                <a:srgbClr val="C00000"/>
              </a:solidFill>
            </a:ln>
          </p:spPr>
          <p:txBody>
            <a:bodyPr wrap="square">
              <a:spAutoFit/>
            </a:bodyPr>
            <a:lstStyle/>
            <a:p>
              <a:r>
                <a:rPr lang="en-US" sz="1200">
                  <a:solidFill>
                    <a:srgbClr val="FF0000"/>
                  </a:solidFill>
                  <a:latin typeface="Maven Pro Medium"/>
                </a:rPr>
                <a:t>Bottom magnet block removal tool</a:t>
              </a:r>
            </a:p>
          </p:txBody>
        </p:sp>
        <p:cxnSp>
          <p:nvCxnSpPr>
            <p:cNvPr id="20" name="Straight Arrow Connector 19">
              <a:extLst>
                <a:ext uri="{FF2B5EF4-FFF2-40B4-BE49-F238E27FC236}">
                  <a16:creationId xmlns:a16="http://schemas.microsoft.com/office/drawing/2014/main" id="{A1C2C7EA-0D22-87CD-486A-5886D4EB6D93}"/>
                </a:ext>
              </a:extLst>
            </p:cNvPr>
            <p:cNvCxnSpPr>
              <a:cxnSpLocks/>
            </p:cNvCxnSpPr>
            <p:nvPr/>
          </p:nvCxnSpPr>
          <p:spPr>
            <a:xfrm flipV="1">
              <a:off x="10756701" y="2968487"/>
              <a:ext cx="613209" cy="4897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F2B692A-11A4-3872-2602-B1EFFAA7C92D}"/>
                </a:ext>
              </a:extLst>
            </p:cNvPr>
            <p:cNvCxnSpPr>
              <a:cxnSpLocks/>
            </p:cNvCxnSpPr>
            <p:nvPr/>
          </p:nvCxnSpPr>
          <p:spPr>
            <a:xfrm flipH="1">
              <a:off x="9204939" y="3919878"/>
              <a:ext cx="829363" cy="4268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057C87A-F512-555C-A4E5-6AE9D84DC47D}"/>
                </a:ext>
              </a:extLst>
            </p:cNvPr>
            <p:cNvSpPr txBox="1"/>
            <p:nvPr/>
          </p:nvSpPr>
          <p:spPr>
            <a:xfrm>
              <a:off x="6372409" y="1773631"/>
              <a:ext cx="1789697" cy="461665"/>
            </a:xfrm>
            <a:prstGeom prst="rect">
              <a:avLst/>
            </a:prstGeom>
            <a:solidFill>
              <a:srgbClr val="FFFFFF"/>
            </a:solidFill>
            <a:ln>
              <a:solidFill>
                <a:srgbClr val="C00000"/>
              </a:solidFill>
            </a:ln>
          </p:spPr>
          <p:txBody>
            <a:bodyPr wrap="square">
              <a:spAutoFit/>
            </a:bodyPr>
            <a:lstStyle/>
            <a:p>
              <a:r>
                <a:rPr lang="en-US" sz="1200">
                  <a:solidFill>
                    <a:srgbClr val="FF0000"/>
                  </a:solidFill>
                  <a:latin typeface="Maven Pro Medium"/>
                </a:rPr>
                <a:t>Vacuum chamber hanging and bending tool</a:t>
              </a:r>
            </a:p>
          </p:txBody>
        </p:sp>
        <p:cxnSp>
          <p:nvCxnSpPr>
            <p:cNvPr id="31" name="Straight Arrow Connector 30">
              <a:extLst>
                <a:ext uri="{FF2B5EF4-FFF2-40B4-BE49-F238E27FC236}">
                  <a16:creationId xmlns:a16="http://schemas.microsoft.com/office/drawing/2014/main" id="{6BA0DC41-6002-C484-2C2B-1283908D92C5}"/>
                </a:ext>
              </a:extLst>
            </p:cNvPr>
            <p:cNvCxnSpPr>
              <a:cxnSpLocks/>
              <a:stCxn id="30" idx="2"/>
            </p:cNvCxnSpPr>
            <p:nvPr/>
          </p:nvCxnSpPr>
          <p:spPr>
            <a:xfrm>
              <a:off x="7267258" y="2235296"/>
              <a:ext cx="279855" cy="3820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80C4BCD-2D8C-04F1-C92B-AE4E45D67604}"/>
                </a:ext>
              </a:extLst>
            </p:cNvPr>
            <p:cNvSpPr txBox="1"/>
            <p:nvPr/>
          </p:nvSpPr>
          <p:spPr>
            <a:xfrm>
              <a:off x="9454424" y="3060733"/>
              <a:ext cx="1267372" cy="276999"/>
            </a:xfrm>
            <a:prstGeom prst="rect">
              <a:avLst/>
            </a:prstGeom>
            <a:solidFill>
              <a:srgbClr val="FFFFFF"/>
            </a:solidFill>
            <a:ln>
              <a:solidFill>
                <a:srgbClr val="C00000"/>
              </a:solidFill>
            </a:ln>
          </p:spPr>
          <p:txBody>
            <a:bodyPr wrap="square">
              <a:spAutoFit/>
            </a:bodyPr>
            <a:lstStyle/>
            <a:p>
              <a:r>
                <a:rPr lang="en-US" sz="1200">
                  <a:solidFill>
                    <a:srgbClr val="FF0000"/>
                  </a:solidFill>
                  <a:latin typeface="Maven Pro Medium"/>
                </a:rPr>
                <a:t>Dummy chamber</a:t>
              </a:r>
            </a:p>
          </p:txBody>
        </p:sp>
        <p:cxnSp>
          <p:nvCxnSpPr>
            <p:cNvPr id="35" name="Straight Arrow Connector 34">
              <a:extLst>
                <a:ext uri="{FF2B5EF4-FFF2-40B4-BE49-F238E27FC236}">
                  <a16:creationId xmlns:a16="http://schemas.microsoft.com/office/drawing/2014/main" id="{8161218A-1E99-CB80-27EB-E5F686A0B8E2}"/>
                </a:ext>
              </a:extLst>
            </p:cNvPr>
            <p:cNvCxnSpPr>
              <a:cxnSpLocks/>
            </p:cNvCxnSpPr>
            <p:nvPr/>
          </p:nvCxnSpPr>
          <p:spPr>
            <a:xfrm flipH="1" flipV="1">
              <a:off x="9402417" y="2637183"/>
              <a:ext cx="725358" cy="4321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55115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9EF99-F0F9-E218-3757-65864F73A25C}"/>
              </a:ext>
            </a:extLst>
          </p:cNvPr>
          <p:cNvSpPr>
            <a:spLocks noGrp="1"/>
          </p:cNvSpPr>
          <p:nvPr>
            <p:ph type="title"/>
          </p:nvPr>
        </p:nvSpPr>
        <p:spPr/>
        <p:txBody>
          <a:bodyPr/>
          <a:lstStyle/>
          <a:p>
            <a:r>
              <a:rPr lang="en-GB"/>
              <a:t>Next Steps</a:t>
            </a:r>
          </a:p>
        </p:txBody>
      </p:sp>
      <p:sp>
        <p:nvSpPr>
          <p:cNvPr id="3" name="Text Placeholder 2">
            <a:extLst>
              <a:ext uri="{FF2B5EF4-FFF2-40B4-BE49-F238E27FC236}">
                <a16:creationId xmlns:a16="http://schemas.microsoft.com/office/drawing/2014/main" id="{996FE550-61EE-CB87-93FB-AE2820179E36}"/>
              </a:ext>
            </a:extLst>
          </p:cNvPr>
          <p:cNvSpPr>
            <a:spLocks noGrp="1"/>
          </p:cNvSpPr>
          <p:nvPr>
            <p:ph type="body" sz="quarter" idx="11"/>
          </p:nvPr>
        </p:nvSpPr>
        <p:spPr>
          <a:xfrm>
            <a:off x="838199" y="1825200"/>
            <a:ext cx="11160617" cy="3973653"/>
          </a:xfrm>
        </p:spPr>
        <p:txBody>
          <a:bodyPr vert="horz" lIns="91440" tIns="45720" rIns="91440" bIns="45720" rtlCol="0" anchor="t">
            <a:normAutofit/>
          </a:bodyPr>
          <a:lstStyle/>
          <a:p>
            <a:r>
              <a:rPr lang="en-GB"/>
              <a:t>Calculate pressure profile of complete achromat for TDR-1 lattice</a:t>
            </a:r>
          </a:p>
          <a:p>
            <a:r>
              <a:rPr lang="en-US"/>
              <a:t>Continue designing installation tooling (supports, oven, hanging tools)</a:t>
            </a:r>
          </a:p>
          <a:p>
            <a:r>
              <a:rPr lang="en-US"/>
              <a:t>Validate and refine installation procedure in the mockup</a:t>
            </a:r>
          </a:p>
          <a:p>
            <a:r>
              <a:rPr lang="en-US">
                <a:latin typeface="Maven Pro Medium"/>
              </a:rPr>
              <a:t>Build mockup of the new vacuum system</a:t>
            </a:r>
          </a:p>
          <a:p>
            <a:r>
              <a:rPr lang="en-US">
                <a:latin typeface="Maven Pro Medium"/>
              </a:rPr>
              <a:t>Continue with NEG coating studies</a:t>
            </a:r>
            <a:endParaRPr lang="en-US"/>
          </a:p>
          <a:p>
            <a:endParaRPr lang="en-US"/>
          </a:p>
          <a:p>
            <a:endParaRPr lang="en-GB"/>
          </a:p>
        </p:txBody>
      </p:sp>
      <p:sp>
        <p:nvSpPr>
          <p:cNvPr id="4" name="Slide Number Placeholder 3">
            <a:extLst>
              <a:ext uri="{FF2B5EF4-FFF2-40B4-BE49-F238E27FC236}">
                <a16:creationId xmlns:a16="http://schemas.microsoft.com/office/drawing/2014/main" id="{25253AA0-CC8D-8BB0-49DE-585EF35B447B}"/>
              </a:ext>
            </a:extLst>
          </p:cNvPr>
          <p:cNvSpPr>
            <a:spLocks noGrp="1"/>
          </p:cNvSpPr>
          <p:nvPr>
            <p:ph type="sldNum" sz="quarter" idx="14"/>
          </p:nvPr>
        </p:nvSpPr>
        <p:spPr/>
        <p:txBody>
          <a:bodyPr/>
          <a:lstStyle/>
          <a:p>
            <a:fld id="{B60D0738-23DA-A745-9B84-DD183761B382}" type="slidenum">
              <a:rPr lang="en-GB" smtClean="0"/>
              <a:pPr/>
              <a:t>17</a:t>
            </a:fld>
            <a:endParaRPr lang="en-GB"/>
          </a:p>
        </p:txBody>
      </p:sp>
    </p:spTree>
    <p:extLst>
      <p:ext uri="{BB962C8B-B14F-4D97-AF65-F5344CB8AC3E}">
        <p14:creationId xmlns:p14="http://schemas.microsoft.com/office/powerpoint/2010/main" val="228953852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Conclusions</a:t>
            </a:r>
          </a:p>
        </p:txBody>
      </p:sp>
      <p:sp>
        <p:nvSpPr>
          <p:cNvPr id="3" name="Text Placeholder 2"/>
          <p:cNvSpPr>
            <a:spLocks noGrp="1"/>
          </p:cNvSpPr>
          <p:nvPr>
            <p:ph type="body" sz="quarter" idx="11"/>
          </p:nvPr>
        </p:nvSpPr>
        <p:spPr>
          <a:xfrm>
            <a:off x="838200" y="1825200"/>
            <a:ext cx="9392920" cy="3973653"/>
          </a:xfrm>
        </p:spPr>
        <p:txBody>
          <a:bodyPr vert="horz" lIns="91440" tIns="45720" rIns="91440" bIns="45720" rtlCol="0" anchor="t">
            <a:normAutofit/>
          </a:bodyPr>
          <a:lstStyle/>
          <a:p>
            <a:pPr>
              <a:buFont typeface="Wingdings" panose="05000000000000000000" pitchFamily="2" charset="2"/>
              <a:buChar char="q"/>
            </a:pPr>
            <a:r>
              <a:rPr lang="en-GB"/>
              <a:t>The vacuum system design concept of the chosen TDR-1 lattice is identical to R3 (existing 3 GeV ring) at MAX IV</a:t>
            </a:r>
          </a:p>
          <a:p>
            <a:pPr>
              <a:buFont typeface="Wingdings" panose="05000000000000000000" pitchFamily="2" charset="2"/>
              <a:buChar char="q"/>
            </a:pPr>
            <a:r>
              <a:rPr lang="en-GB">
                <a:latin typeface="Maven Pro Medium"/>
              </a:rPr>
              <a:t>The vacuum performance is expected to be very similar to MAX IV 3 GeV ring</a:t>
            </a:r>
          </a:p>
          <a:p>
            <a:r>
              <a:rPr lang="en-GB">
                <a:latin typeface="Maven Pro Medium"/>
              </a:rPr>
              <a:t>The installation process for one achromat is more challenging than that of MAX IV 3 GeV ring</a:t>
            </a:r>
          </a:p>
          <a:p>
            <a:pPr>
              <a:buFont typeface="Wingdings" panose="05000000000000000000" pitchFamily="2" charset="2"/>
              <a:buChar char="q"/>
            </a:pPr>
            <a:endParaRPr lang="en-GB"/>
          </a:p>
          <a:p>
            <a:pPr>
              <a:buFont typeface="Wingdings" panose="05000000000000000000" pitchFamily="2" charset="2"/>
              <a:buChar char="q"/>
            </a:pPr>
            <a:endParaRPr lang="en-GB"/>
          </a:p>
          <a:p>
            <a:pPr>
              <a:buFont typeface="Wingdings" panose="05000000000000000000" pitchFamily="2" charset="2"/>
              <a:buChar char="q"/>
            </a:pPr>
            <a:endParaRPr lang="en-GB"/>
          </a:p>
          <a:p>
            <a:pPr>
              <a:buFont typeface="Wingdings" panose="05000000000000000000" pitchFamily="2" charset="2"/>
              <a:buChar char="q"/>
            </a:pPr>
            <a:endParaRPr lang="en-GB"/>
          </a:p>
        </p:txBody>
      </p:sp>
      <p:sp>
        <p:nvSpPr>
          <p:cNvPr id="4" name="Slide Number Placeholder 3">
            <a:extLst>
              <a:ext uri="{FF2B5EF4-FFF2-40B4-BE49-F238E27FC236}">
                <a16:creationId xmlns:a16="http://schemas.microsoft.com/office/drawing/2014/main" id="{546B541A-3127-4F88-04F7-729D479FA708}"/>
              </a:ext>
            </a:extLst>
          </p:cNvPr>
          <p:cNvSpPr>
            <a:spLocks noGrp="1"/>
          </p:cNvSpPr>
          <p:nvPr>
            <p:ph type="sldNum" sz="quarter" idx="14"/>
          </p:nvPr>
        </p:nvSpPr>
        <p:spPr>
          <a:xfrm>
            <a:off x="11696618" y="6492875"/>
            <a:ext cx="492512" cy="365125"/>
          </a:xfrm>
        </p:spPr>
        <p:txBody>
          <a:bodyPr/>
          <a:lstStyle/>
          <a:p>
            <a:fld id="{B60D0738-23DA-A745-9B84-DD183761B382}" type="slidenum">
              <a:rPr lang="en-GB" dirty="0" smtClean="0">
                <a:solidFill>
                  <a:schemeClr val="bg1">
                    <a:lumMod val="95000"/>
                  </a:schemeClr>
                </a:solidFill>
              </a:rPr>
              <a:pPr/>
              <a:t>18</a:t>
            </a:fld>
            <a:endParaRPr lang="en-US">
              <a:solidFill>
                <a:schemeClr val="bg1">
                  <a:lumMod val="95000"/>
                </a:schemeClr>
              </a:solidFill>
              <a:cs typeface="Calibri"/>
            </a:endParaRPr>
          </a:p>
        </p:txBody>
      </p:sp>
    </p:spTree>
    <p:extLst>
      <p:ext uri="{BB962C8B-B14F-4D97-AF65-F5344CB8AC3E}">
        <p14:creationId xmlns:p14="http://schemas.microsoft.com/office/powerpoint/2010/main" val="71938279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644" y="3060562"/>
            <a:ext cx="10515600" cy="923330"/>
          </a:xfrm>
        </p:spPr>
        <p:txBody>
          <a:bodyPr/>
          <a:lstStyle/>
          <a:p>
            <a:r>
              <a:rPr lang="en-GB"/>
              <a:t>Thank you</a:t>
            </a:r>
          </a:p>
        </p:txBody>
      </p:sp>
    </p:spTree>
    <p:extLst>
      <p:ext uri="{BB962C8B-B14F-4D97-AF65-F5344CB8AC3E}">
        <p14:creationId xmlns:p14="http://schemas.microsoft.com/office/powerpoint/2010/main" val="401231112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59AAC-64AD-C808-050B-FF8A85E50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513DB-FEA7-035C-46FF-DD7FC67F8972}"/>
              </a:ext>
            </a:extLst>
          </p:cNvPr>
          <p:cNvSpPr>
            <a:spLocks noGrp="1"/>
          </p:cNvSpPr>
          <p:nvPr>
            <p:ph type="title"/>
          </p:nvPr>
        </p:nvSpPr>
        <p:spPr>
          <a:xfrm>
            <a:off x="894644" y="2645064"/>
            <a:ext cx="10515600" cy="1754326"/>
          </a:xfrm>
        </p:spPr>
        <p:txBody>
          <a:bodyPr/>
          <a:lstStyle/>
          <a:p>
            <a:r>
              <a:rPr lang="en-GB"/>
              <a:t>Complementary Material</a:t>
            </a:r>
            <a:br>
              <a:rPr lang="en-GB"/>
            </a:br>
            <a:endParaRPr lang="en-GB"/>
          </a:p>
        </p:txBody>
      </p:sp>
    </p:spTree>
    <p:extLst>
      <p:ext uri="{BB962C8B-B14F-4D97-AF65-F5344CB8AC3E}">
        <p14:creationId xmlns:p14="http://schemas.microsoft.com/office/powerpoint/2010/main" val="32668341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E7DCAD-5864-51CA-9404-47FB5D452D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16CB-E406-1122-DEE8-5CA5E67A1B82}"/>
              </a:ext>
            </a:extLst>
          </p:cNvPr>
          <p:cNvSpPr>
            <a:spLocks noGrp="1"/>
          </p:cNvSpPr>
          <p:nvPr>
            <p:ph type="sldNum" sz="quarter" idx="14"/>
          </p:nvPr>
        </p:nvSpPr>
        <p:spPr/>
        <p:txBody>
          <a:bodyPr/>
          <a:lstStyle/>
          <a:p>
            <a:fld id="{B60D0738-23DA-A745-9B84-DD183761B382}" type="slidenum">
              <a:rPr lang="en-GB" smtClean="0"/>
              <a:pPr/>
              <a:t>21</a:t>
            </a:fld>
            <a:endParaRPr lang="en-GB"/>
          </a:p>
        </p:txBody>
      </p:sp>
      <p:sp>
        <p:nvSpPr>
          <p:cNvPr id="5" name="Title 4">
            <a:extLst>
              <a:ext uri="{FF2B5EF4-FFF2-40B4-BE49-F238E27FC236}">
                <a16:creationId xmlns:a16="http://schemas.microsoft.com/office/drawing/2014/main" id="{C7DEBD49-FE2D-7661-8502-A01C6F75734D}"/>
              </a:ext>
            </a:extLst>
          </p:cNvPr>
          <p:cNvSpPr>
            <a:spLocks noGrp="1"/>
          </p:cNvSpPr>
          <p:nvPr/>
        </p:nvSpPr>
        <p:spPr>
          <a:xfrm>
            <a:off x="202736" y="130529"/>
            <a:ext cx="11842436" cy="553108"/>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b="1" i="0" kern="1200" baseline="0">
                <a:solidFill>
                  <a:schemeClr val="tx1"/>
                </a:solidFill>
                <a:latin typeface="Calibri" panose="020F0502020204030204" pitchFamily="34" charset="0"/>
                <a:ea typeface="+mj-ea"/>
                <a:cs typeface="Calibri" panose="020F0502020204030204" pitchFamily="34" charset="0"/>
              </a:defRPr>
            </a:lvl1pPr>
          </a:lstStyle>
          <a:p>
            <a:r>
              <a:rPr lang="en-GB"/>
              <a:t>MAX IV (MAX 4</a:t>
            </a:r>
            <a:r>
              <a:rPr lang="en-GB" baseline="30000"/>
              <a:t>U</a:t>
            </a:r>
            <a:r>
              <a:rPr lang="en-GB"/>
              <a:t>) 3 GeV magnet and vacuum layout</a:t>
            </a:r>
          </a:p>
        </p:txBody>
      </p:sp>
      <p:grpSp>
        <p:nvGrpSpPr>
          <p:cNvPr id="6" name="Group 5">
            <a:extLst>
              <a:ext uri="{FF2B5EF4-FFF2-40B4-BE49-F238E27FC236}">
                <a16:creationId xmlns:a16="http://schemas.microsoft.com/office/drawing/2014/main" id="{1EDF4B64-7511-3EAA-F555-E01B1F05F335}"/>
              </a:ext>
            </a:extLst>
          </p:cNvPr>
          <p:cNvGrpSpPr/>
          <p:nvPr/>
        </p:nvGrpSpPr>
        <p:grpSpPr>
          <a:xfrm>
            <a:off x="615364" y="1794019"/>
            <a:ext cx="8289925" cy="2078288"/>
            <a:chOff x="473074" y="2057400"/>
            <a:chExt cx="8289925" cy="2078288"/>
          </a:xfrm>
        </p:grpSpPr>
        <p:pic>
          <p:nvPicPr>
            <p:cNvPr id="56" name="Picture 55">
              <a:extLst>
                <a:ext uri="{FF2B5EF4-FFF2-40B4-BE49-F238E27FC236}">
                  <a16:creationId xmlns:a16="http://schemas.microsoft.com/office/drawing/2014/main" id="{12BD00A8-5D9C-3EB8-C053-2A618BAF7C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79" t="25524" r="717" b="40819"/>
            <a:stretch/>
          </p:blipFill>
          <p:spPr bwMode="auto">
            <a:xfrm>
              <a:off x="473074" y="2057400"/>
              <a:ext cx="8289925" cy="207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TextBox 71">
              <a:extLst>
                <a:ext uri="{FF2B5EF4-FFF2-40B4-BE49-F238E27FC236}">
                  <a16:creationId xmlns:a16="http://schemas.microsoft.com/office/drawing/2014/main" id="{F7477F88-14F4-55D6-6991-B9D2F887162F}"/>
                </a:ext>
              </a:extLst>
            </p:cNvPr>
            <p:cNvSpPr txBox="1"/>
            <p:nvPr/>
          </p:nvSpPr>
          <p:spPr>
            <a:xfrm>
              <a:off x="4580421" y="2102168"/>
              <a:ext cx="728897" cy="276999"/>
            </a:xfrm>
            <a:prstGeom prst="rect">
              <a:avLst/>
            </a:prstGeom>
            <a:solidFill>
              <a:srgbClr val="D48A88"/>
            </a:solid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srgbClr val="C00000"/>
                  </a:solidFill>
                </a:rPr>
                <a:t>U2, VC4</a:t>
              </a:r>
              <a:endParaRPr lang="en-US" sz="1200" b="1"/>
            </a:p>
          </p:txBody>
        </p:sp>
      </p:grpSp>
      <p:grpSp>
        <p:nvGrpSpPr>
          <p:cNvPr id="7" name="Group 6">
            <a:extLst>
              <a:ext uri="{FF2B5EF4-FFF2-40B4-BE49-F238E27FC236}">
                <a16:creationId xmlns:a16="http://schemas.microsoft.com/office/drawing/2014/main" id="{D2EA3CE1-27FE-6AD1-E6C5-C4EFF031AD46}"/>
              </a:ext>
            </a:extLst>
          </p:cNvPr>
          <p:cNvGrpSpPr/>
          <p:nvPr/>
        </p:nvGrpSpPr>
        <p:grpSpPr>
          <a:xfrm>
            <a:off x="3237248" y="2457862"/>
            <a:ext cx="5668040" cy="3626012"/>
            <a:chOff x="3094959" y="2691241"/>
            <a:chExt cx="5668040" cy="3626012"/>
          </a:xfrm>
        </p:grpSpPr>
        <p:sp>
          <p:nvSpPr>
            <p:cNvPr id="47" name="TextBox 73">
              <a:extLst>
                <a:ext uri="{FF2B5EF4-FFF2-40B4-BE49-F238E27FC236}">
                  <a16:creationId xmlns:a16="http://schemas.microsoft.com/office/drawing/2014/main" id="{0E603223-056F-1643-3148-FAC7BE4DF25C}"/>
                </a:ext>
              </a:extLst>
            </p:cNvPr>
            <p:cNvSpPr txBox="1"/>
            <p:nvPr/>
          </p:nvSpPr>
          <p:spPr>
            <a:xfrm>
              <a:off x="3094959" y="6009476"/>
              <a:ext cx="5668040" cy="307777"/>
            </a:xfrm>
            <a:prstGeom prst="rect">
              <a:avLst/>
            </a:prstGeom>
            <a:solidFill>
              <a:srgbClr val="92D050"/>
            </a:solid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rgbClr val="C00000"/>
                  </a:solidFill>
                </a:rPr>
                <a:t>Min. clearance with the iron 0.5 mm, min. clearance with the coils 2 mm.</a:t>
              </a:r>
              <a:endParaRPr lang="en-US" b="1"/>
            </a:p>
          </p:txBody>
        </p:sp>
        <p:grpSp>
          <p:nvGrpSpPr>
            <p:cNvPr id="48" name="Group 47">
              <a:extLst>
                <a:ext uri="{FF2B5EF4-FFF2-40B4-BE49-F238E27FC236}">
                  <a16:creationId xmlns:a16="http://schemas.microsoft.com/office/drawing/2014/main" id="{DFAC10C6-AFE1-2F18-4369-E4A1F21C93DF}"/>
                </a:ext>
              </a:extLst>
            </p:cNvPr>
            <p:cNvGrpSpPr/>
            <p:nvPr/>
          </p:nvGrpSpPr>
          <p:grpSpPr>
            <a:xfrm>
              <a:off x="4401171" y="2691241"/>
              <a:ext cx="4361827" cy="3173005"/>
              <a:chOff x="4401171" y="2691241"/>
              <a:chExt cx="4361827" cy="3173005"/>
            </a:xfrm>
          </p:grpSpPr>
          <p:grpSp>
            <p:nvGrpSpPr>
              <p:cNvPr id="49" name="Group 48">
                <a:extLst>
                  <a:ext uri="{FF2B5EF4-FFF2-40B4-BE49-F238E27FC236}">
                    <a16:creationId xmlns:a16="http://schemas.microsoft.com/office/drawing/2014/main" id="{8029AA8A-56BE-2B40-2FF8-07EAAC64F30C}"/>
                  </a:ext>
                </a:extLst>
              </p:cNvPr>
              <p:cNvGrpSpPr/>
              <p:nvPr/>
            </p:nvGrpSpPr>
            <p:grpSpPr>
              <a:xfrm>
                <a:off x="6127691" y="4216182"/>
                <a:ext cx="2635307" cy="1648064"/>
                <a:chOff x="1262512" y="914400"/>
                <a:chExt cx="2635307" cy="1648064"/>
              </a:xfrm>
            </p:grpSpPr>
            <p:pic>
              <p:nvPicPr>
                <p:cNvPr id="52" name="Picture 51">
                  <a:extLst>
                    <a:ext uri="{FF2B5EF4-FFF2-40B4-BE49-F238E27FC236}">
                      <a16:creationId xmlns:a16="http://schemas.microsoft.com/office/drawing/2014/main" id="{4D98EB10-51A3-1F6B-9DF7-AA5669B818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029" t="25131" r="18116" b="35007"/>
                <a:stretch/>
              </p:blipFill>
              <p:spPr bwMode="auto">
                <a:xfrm>
                  <a:off x="1262512" y="914400"/>
                  <a:ext cx="2635307" cy="1648064"/>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Line 5">
                  <a:extLst>
                    <a:ext uri="{FF2B5EF4-FFF2-40B4-BE49-F238E27FC236}">
                      <a16:creationId xmlns:a16="http://schemas.microsoft.com/office/drawing/2014/main" id="{4DC8ABFF-6949-A687-8ACF-C170F4A905FD}"/>
                    </a:ext>
                  </a:extLst>
                </p:cNvPr>
                <p:cNvSpPr>
                  <a:spLocks noChangeShapeType="1"/>
                </p:cNvSpPr>
                <p:nvPr/>
              </p:nvSpPr>
              <p:spPr bwMode="auto">
                <a:xfrm flipH="1">
                  <a:off x="1981200" y="1517867"/>
                  <a:ext cx="420178" cy="568107"/>
                </a:xfrm>
                <a:prstGeom prst="line">
                  <a:avLst/>
                </a:prstGeom>
                <a:noFill/>
                <a:ln w="15875">
                  <a:solidFill>
                    <a:srgbClr val="C00000"/>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Text Box 2">
                  <a:extLst>
                    <a:ext uri="{FF2B5EF4-FFF2-40B4-BE49-F238E27FC236}">
                      <a16:creationId xmlns:a16="http://schemas.microsoft.com/office/drawing/2014/main" id="{EAAB5655-7B37-35F5-E274-D459FCE619F4}"/>
                    </a:ext>
                  </a:extLst>
                </p:cNvPr>
                <p:cNvSpPr txBox="1">
                  <a:spLocks noChangeArrowheads="1"/>
                </p:cNvSpPr>
                <p:nvPr/>
              </p:nvSpPr>
              <p:spPr bwMode="auto">
                <a:xfrm>
                  <a:off x="2159278" y="1637450"/>
                  <a:ext cx="637078" cy="266700"/>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C00000"/>
                      </a:solidFill>
                      <a:latin typeface="Calibri"/>
                      <a:ea typeface="Calibri"/>
                    </a:rPr>
                    <a:t>Ø</a:t>
                  </a:r>
                  <a:r>
                    <a:rPr lang="en-US" sz="1400" b="1">
                      <a:solidFill>
                        <a:srgbClr val="C00000"/>
                      </a:solidFill>
                      <a:latin typeface="Times New Roman"/>
                      <a:ea typeface="Calibri"/>
                    </a:rPr>
                    <a:t>22 (ID)</a:t>
                  </a:r>
                  <a:endParaRPr lang="en-US" b="1">
                    <a:solidFill>
                      <a:srgbClr val="C00000"/>
                    </a:solidFill>
                    <a:latin typeface="Times New Roman"/>
                    <a:ea typeface="Calibri"/>
                  </a:endParaRPr>
                </a:p>
              </p:txBody>
            </p:sp>
            <p:sp>
              <p:nvSpPr>
                <p:cNvPr id="55" name="TextBox 81">
                  <a:extLst>
                    <a:ext uri="{FF2B5EF4-FFF2-40B4-BE49-F238E27FC236}">
                      <a16:creationId xmlns:a16="http://schemas.microsoft.com/office/drawing/2014/main" id="{7F85D1C3-3A59-53D7-5396-C4AE9981764E}"/>
                    </a:ext>
                  </a:extLst>
                </p:cNvPr>
                <p:cNvSpPr txBox="1"/>
                <p:nvPr/>
              </p:nvSpPr>
              <p:spPr>
                <a:xfrm>
                  <a:off x="1773795" y="958895"/>
                  <a:ext cx="1242783" cy="307777"/>
                </a:xfrm>
                <a:prstGeom prst="rect">
                  <a:avLst/>
                </a:prstGeom>
                <a:solidFill>
                  <a:srgbClr val="D48A88"/>
                </a:solid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rgbClr val="C00000"/>
                      </a:solidFill>
                    </a:rPr>
                    <a:t>Dipole </a:t>
                  </a:r>
                  <a:endParaRPr lang="en-US" b="1"/>
                </a:p>
              </p:txBody>
            </p:sp>
          </p:grpSp>
          <p:sp>
            <p:nvSpPr>
              <p:cNvPr id="50" name="Striped Right Arrow 76">
                <a:extLst>
                  <a:ext uri="{FF2B5EF4-FFF2-40B4-BE49-F238E27FC236}">
                    <a16:creationId xmlns:a16="http://schemas.microsoft.com/office/drawing/2014/main" id="{9B4EE2DB-52FC-E774-49F6-C517CC3C1F5C}"/>
                  </a:ext>
                </a:extLst>
              </p:cNvPr>
              <p:cNvSpPr/>
              <p:nvPr/>
            </p:nvSpPr>
            <p:spPr>
              <a:xfrm rot="2896210">
                <a:off x="5612355" y="3444469"/>
                <a:ext cx="1480328" cy="557009"/>
              </a:xfrm>
              <a:prstGeom prst="stripedRightArrow">
                <a:avLst>
                  <a:gd name="adj1" fmla="val 38965"/>
                  <a:gd name="adj2" fmla="val 58055"/>
                </a:avLst>
              </a:prstGeom>
              <a:solidFill>
                <a:srgbClr val="C00000"/>
              </a:solidFill>
              <a:ln>
                <a:solidFill>
                  <a:srgbClr val="FF0000"/>
                </a:solidFill>
              </a:ln>
              <a:scene3d>
                <a:camera prst="orthographicFront"/>
                <a:lightRig rig="threePt" dir="t"/>
              </a:scene3d>
              <a:sp3d prstMaterial="dkEdge">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1" name="Rectangle 50">
                <a:extLst>
                  <a:ext uri="{FF2B5EF4-FFF2-40B4-BE49-F238E27FC236}">
                    <a16:creationId xmlns:a16="http://schemas.microsoft.com/office/drawing/2014/main" id="{CE14A69E-E6F5-D76F-02E9-18F0303795D7}"/>
                  </a:ext>
                </a:extLst>
              </p:cNvPr>
              <p:cNvSpPr/>
              <p:nvPr/>
            </p:nvSpPr>
            <p:spPr>
              <a:xfrm rot="380594">
                <a:off x="4401171" y="2691241"/>
                <a:ext cx="3274265" cy="62985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8" name="Group 7">
            <a:extLst>
              <a:ext uri="{FF2B5EF4-FFF2-40B4-BE49-F238E27FC236}">
                <a16:creationId xmlns:a16="http://schemas.microsoft.com/office/drawing/2014/main" id="{86F1DE64-80B0-DFF9-3115-9EB1C365B754}"/>
              </a:ext>
            </a:extLst>
          </p:cNvPr>
          <p:cNvGrpSpPr/>
          <p:nvPr/>
        </p:nvGrpSpPr>
        <p:grpSpPr>
          <a:xfrm>
            <a:off x="348253" y="568729"/>
            <a:ext cx="8875785" cy="2111120"/>
            <a:chOff x="205964" y="832109"/>
            <a:chExt cx="8875785" cy="2111120"/>
          </a:xfrm>
        </p:grpSpPr>
        <p:sp>
          <p:nvSpPr>
            <p:cNvPr id="36" name="Rectangle 35">
              <a:extLst>
                <a:ext uri="{FF2B5EF4-FFF2-40B4-BE49-F238E27FC236}">
                  <a16:creationId xmlns:a16="http://schemas.microsoft.com/office/drawing/2014/main" id="{3FF99AC7-FAA7-AF83-DF85-987C71C22F6D}"/>
                </a:ext>
              </a:extLst>
            </p:cNvPr>
            <p:cNvSpPr/>
            <p:nvPr/>
          </p:nvSpPr>
          <p:spPr>
            <a:xfrm rot="744583">
              <a:off x="4972932" y="1719407"/>
              <a:ext cx="4108817" cy="707886"/>
            </a:xfrm>
            <a:prstGeom prst="rect">
              <a:avLst/>
            </a:prstGeom>
            <a:solidFill>
              <a:schemeClr val="bg1"/>
            </a:solidFill>
          </p:spPr>
          <p:txBody>
            <a:bodyPr wrap="non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a:t>                                </a:t>
              </a:r>
            </a:p>
            <a:p>
              <a:r>
                <a:rPr lang="en-GB" sz="2000"/>
                <a:t>                                                                    </a:t>
              </a:r>
              <a:endParaRPr lang="en-US" sz="2000"/>
            </a:p>
          </p:txBody>
        </p:sp>
        <p:grpSp>
          <p:nvGrpSpPr>
            <p:cNvPr id="37" name="Group 36">
              <a:extLst>
                <a:ext uri="{FF2B5EF4-FFF2-40B4-BE49-F238E27FC236}">
                  <a16:creationId xmlns:a16="http://schemas.microsoft.com/office/drawing/2014/main" id="{CA5B1609-3831-823F-FFCB-41D583C5E2E3}"/>
                </a:ext>
              </a:extLst>
            </p:cNvPr>
            <p:cNvGrpSpPr/>
            <p:nvPr/>
          </p:nvGrpSpPr>
          <p:grpSpPr>
            <a:xfrm>
              <a:off x="533399" y="832109"/>
              <a:ext cx="8450952" cy="2111120"/>
              <a:chOff x="281833" y="866982"/>
              <a:chExt cx="8450952" cy="2111120"/>
            </a:xfrm>
          </p:grpSpPr>
          <p:grpSp>
            <p:nvGrpSpPr>
              <p:cNvPr id="43" name="Group 42">
                <a:extLst>
                  <a:ext uri="{FF2B5EF4-FFF2-40B4-BE49-F238E27FC236}">
                    <a16:creationId xmlns:a16="http://schemas.microsoft.com/office/drawing/2014/main" id="{A3C829CB-7D07-B719-4CB9-20DFCAA08403}"/>
                  </a:ext>
                </a:extLst>
              </p:cNvPr>
              <p:cNvGrpSpPr/>
              <p:nvPr/>
            </p:nvGrpSpPr>
            <p:grpSpPr>
              <a:xfrm>
                <a:off x="281833" y="866982"/>
                <a:ext cx="8450952" cy="2111120"/>
                <a:chOff x="543482" y="990600"/>
                <a:chExt cx="8057033" cy="2015856"/>
              </a:xfrm>
            </p:grpSpPr>
            <p:sp>
              <p:nvSpPr>
                <p:cNvPr id="45" name="TextBox 92">
                  <a:extLst>
                    <a:ext uri="{FF2B5EF4-FFF2-40B4-BE49-F238E27FC236}">
                      <a16:creationId xmlns:a16="http://schemas.microsoft.com/office/drawing/2014/main" id="{5407C8F1-C71A-B408-5679-5C257328DF15}"/>
                    </a:ext>
                  </a:extLst>
                </p:cNvPr>
                <p:cNvSpPr txBox="1"/>
                <p:nvPr/>
              </p:nvSpPr>
              <p:spPr>
                <a:xfrm>
                  <a:off x="6324600" y="990600"/>
                  <a:ext cx="1905000" cy="352666"/>
                </a:xfrm>
                <a:prstGeom prst="rect">
                  <a:avLst/>
                </a:prstGeom>
                <a:no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One achromat</a:t>
                  </a:r>
                </a:p>
              </p:txBody>
            </p:sp>
            <p:pic>
              <p:nvPicPr>
                <p:cNvPr id="46" name="Picture 45">
                  <a:extLst>
                    <a:ext uri="{FF2B5EF4-FFF2-40B4-BE49-F238E27FC236}">
                      <a16:creationId xmlns:a16="http://schemas.microsoft.com/office/drawing/2014/main" id="{F8888153-26E6-BA01-C424-96AC5202B1DE}"/>
                    </a:ext>
                  </a:extLst>
                </p:cNvPr>
                <p:cNvPicPr>
                  <a:picLocks noChangeAspect="1" noChangeArrowheads="1"/>
                </p:cNvPicPr>
                <p:nvPr/>
              </p:nvPicPr>
              <p:blipFill rotWithShape="1">
                <a:blip r:embed="rId4" cstate="print">
                  <a:lum bright="-20000" contrast="-20000"/>
                  <a:extLst>
                    <a:ext uri="{28A0092B-C50C-407E-A947-70E740481C1C}">
                      <a14:useLocalDpi xmlns:a14="http://schemas.microsoft.com/office/drawing/2010/main" val="0"/>
                    </a:ext>
                  </a:extLst>
                </a:blip>
                <a:srcRect l="4616" t="26812" r="4132" b="25231"/>
                <a:stretch/>
              </p:blipFill>
              <p:spPr bwMode="auto">
                <a:xfrm>
                  <a:off x="543482" y="1066800"/>
                  <a:ext cx="8057033" cy="193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 name="TextBox 91">
                <a:extLst>
                  <a:ext uri="{FF2B5EF4-FFF2-40B4-BE49-F238E27FC236}">
                    <a16:creationId xmlns:a16="http://schemas.microsoft.com/office/drawing/2014/main" id="{A9A68E56-B114-8E6F-1384-78EBD345241E}"/>
                  </a:ext>
                </a:extLst>
              </p:cNvPr>
              <p:cNvSpPr txBox="1"/>
              <p:nvPr/>
            </p:nvSpPr>
            <p:spPr>
              <a:xfrm>
                <a:off x="6345597" y="951723"/>
                <a:ext cx="1503003" cy="369332"/>
              </a:xfrm>
              <a:prstGeom prst="rect">
                <a:avLst/>
              </a:prstGeom>
              <a:solidFill>
                <a:schemeClr val="bg1"/>
              </a:solidFill>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cxnSp>
          <p:nvCxnSpPr>
            <p:cNvPr id="38" name="Straight Arrow Connector 37">
              <a:extLst>
                <a:ext uri="{FF2B5EF4-FFF2-40B4-BE49-F238E27FC236}">
                  <a16:creationId xmlns:a16="http://schemas.microsoft.com/office/drawing/2014/main" id="{F257640F-93B5-942D-B985-519E8083C58F}"/>
                </a:ext>
              </a:extLst>
            </p:cNvPr>
            <p:cNvCxnSpPr/>
            <p:nvPr/>
          </p:nvCxnSpPr>
          <p:spPr>
            <a:xfrm>
              <a:off x="1523998" y="1905622"/>
              <a:ext cx="1371600" cy="0"/>
            </a:xfrm>
            <a:prstGeom prst="straightConnector1">
              <a:avLst/>
            </a:prstGeom>
            <a:ln w="50800" cmpd="tri">
              <a:solidFill>
                <a:srgbClr val="FF0000"/>
              </a:solidFill>
              <a:tailEnd type="stealth" w="med" len="lg"/>
            </a:ln>
            <a:effectLst>
              <a:glow rad="139700">
                <a:schemeClr val="accent2">
                  <a:satMod val="175000"/>
                  <a:alpha val="40000"/>
                </a:schemeClr>
              </a:glow>
            </a:effectLst>
            <a:scene3d>
              <a:camera prst="orthographicFront">
                <a:rot lat="0" lon="0" rev="0"/>
              </a:camera>
              <a:lightRig rig="threePt" dir="t"/>
            </a:scene3d>
            <a:sp3d prstMaterial="matte"/>
          </p:spPr>
          <p:style>
            <a:lnRef idx="1">
              <a:schemeClr val="accent1"/>
            </a:lnRef>
            <a:fillRef idx="0">
              <a:schemeClr val="accent1"/>
            </a:fillRef>
            <a:effectRef idx="0">
              <a:schemeClr val="accent1"/>
            </a:effectRef>
            <a:fontRef idx="minor">
              <a:schemeClr val="tx1"/>
            </a:fontRef>
          </p:style>
        </p:cxnSp>
        <p:sp>
          <p:nvSpPr>
            <p:cNvPr id="39" name="Text Box 2">
              <a:extLst>
                <a:ext uri="{FF2B5EF4-FFF2-40B4-BE49-F238E27FC236}">
                  <a16:creationId xmlns:a16="http://schemas.microsoft.com/office/drawing/2014/main" id="{245A5D4F-D72E-0E20-72DA-BB95B302AB23}"/>
                </a:ext>
              </a:extLst>
            </p:cNvPr>
            <p:cNvSpPr txBox="1">
              <a:spLocks noChangeArrowheads="1"/>
            </p:cNvSpPr>
            <p:nvPr/>
          </p:nvSpPr>
          <p:spPr bwMode="auto">
            <a:xfrm>
              <a:off x="205964" y="1755583"/>
              <a:ext cx="1335188" cy="25764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5000"/>
                </a:lnSpc>
              </a:pPr>
              <a:r>
                <a:rPr lang="en-US" sz="1200" b="1">
                  <a:solidFill>
                    <a:srgbClr val="FF0000"/>
                  </a:solidFill>
                  <a:latin typeface="Times New Roman"/>
                  <a:ea typeface="Calibri"/>
                </a:rPr>
                <a:t>Beam direction</a:t>
              </a:r>
              <a:endParaRPr lang="en-US" sz="1600">
                <a:latin typeface="Times New Roman"/>
                <a:ea typeface="Calibri"/>
              </a:endParaRPr>
            </a:p>
          </p:txBody>
        </p:sp>
        <p:grpSp>
          <p:nvGrpSpPr>
            <p:cNvPr id="40" name="Group 39">
              <a:extLst>
                <a:ext uri="{FF2B5EF4-FFF2-40B4-BE49-F238E27FC236}">
                  <a16:creationId xmlns:a16="http://schemas.microsoft.com/office/drawing/2014/main" id="{2D02AB4F-E300-F325-765F-A09AD3B1B00C}"/>
                </a:ext>
              </a:extLst>
            </p:cNvPr>
            <p:cNvGrpSpPr/>
            <p:nvPr/>
          </p:nvGrpSpPr>
          <p:grpSpPr>
            <a:xfrm>
              <a:off x="3040428" y="1035683"/>
              <a:ext cx="3151946" cy="306990"/>
              <a:chOff x="3040428" y="1189178"/>
              <a:chExt cx="3151946" cy="306990"/>
            </a:xfrm>
          </p:grpSpPr>
          <p:cxnSp>
            <p:nvCxnSpPr>
              <p:cNvPr id="41" name="Line 1984">
                <a:extLst>
                  <a:ext uri="{FF2B5EF4-FFF2-40B4-BE49-F238E27FC236}">
                    <a16:creationId xmlns:a16="http://schemas.microsoft.com/office/drawing/2014/main" id="{DEB84331-F5EC-DC4E-850C-3A8B028BE460}"/>
                  </a:ext>
                </a:extLst>
              </p:cNvPr>
              <p:cNvCxnSpPr/>
              <p:nvPr/>
            </p:nvCxnSpPr>
            <p:spPr bwMode="auto">
              <a:xfrm>
                <a:off x="3040428" y="1496168"/>
                <a:ext cx="3151946" cy="0"/>
              </a:xfrm>
              <a:prstGeom prst="line">
                <a:avLst/>
              </a:prstGeom>
              <a:noFill/>
              <a:ln w="34925" cmpd="dbl">
                <a:solidFill>
                  <a:srgbClr val="00B0F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xt Box 2">
                <a:extLst>
                  <a:ext uri="{FF2B5EF4-FFF2-40B4-BE49-F238E27FC236}">
                    <a16:creationId xmlns:a16="http://schemas.microsoft.com/office/drawing/2014/main" id="{8179B719-6431-BD08-1889-4D190196E54B}"/>
                  </a:ext>
                </a:extLst>
              </p:cNvPr>
              <p:cNvSpPr txBox="1">
                <a:spLocks noChangeArrowheads="1"/>
              </p:cNvSpPr>
              <p:nvPr/>
            </p:nvSpPr>
            <p:spPr bwMode="auto">
              <a:xfrm>
                <a:off x="4842047" y="1189178"/>
                <a:ext cx="957401" cy="221552"/>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5000"/>
                  </a:lnSpc>
                </a:pPr>
                <a:r>
                  <a:rPr lang="en-US" sz="1000" b="1">
                    <a:solidFill>
                      <a:srgbClr val="00B0F0"/>
                    </a:solidFill>
                    <a:latin typeface="Times New Roman"/>
                    <a:ea typeface="Calibri"/>
                  </a:rPr>
                  <a:t>Photon beam</a:t>
                </a:r>
                <a:endParaRPr lang="en-US" sz="1100">
                  <a:latin typeface="Times New Roman"/>
                  <a:ea typeface="Calibri"/>
                </a:endParaRPr>
              </a:p>
            </p:txBody>
          </p:sp>
        </p:grpSp>
      </p:grpSp>
      <p:grpSp>
        <p:nvGrpSpPr>
          <p:cNvPr id="9" name="Group 8">
            <a:extLst>
              <a:ext uri="{FF2B5EF4-FFF2-40B4-BE49-F238E27FC236}">
                <a16:creationId xmlns:a16="http://schemas.microsoft.com/office/drawing/2014/main" id="{A01186DD-FF88-D2AF-6652-91BDC182CF67}"/>
              </a:ext>
            </a:extLst>
          </p:cNvPr>
          <p:cNvGrpSpPr/>
          <p:nvPr/>
        </p:nvGrpSpPr>
        <p:grpSpPr>
          <a:xfrm>
            <a:off x="2656890" y="2049985"/>
            <a:ext cx="3461621" cy="3550880"/>
            <a:chOff x="2514600" y="2313366"/>
            <a:chExt cx="3461621" cy="3550880"/>
          </a:xfrm>
        </p:grpSpPr>
        <p:grpSp>
          <p:nvGrpSpPr>
            <p:cNvPr id="25" name="Group 24">
              <a:extLst>
                <a:ext uri="{FF2B5EF4-FFF2-40B4-BE49-F238E27FC236}">
                  <a16:creationId xmlns:a16="http://schemas.microsoft.com/office/drawing/2014/main" id="{C85A1551-C972-D906-E8C9-3CACDB4EB75E}"/>
                </a:ext>
              </a:extLst>
            </p:cNvPr>
            <p:cNvGrpSpPr/>
            <p:nvPr/>
          </p:nvGrpSpPr>
          <p:grpSpPr>
            <a:xfrm>
              <a:off x="2514600" y="2313366"/>
              <a:ext cx="3461621" cy="3550880"/>
              <a:chOff x="2514600" y="2313366"/>
              <a:chExt cx="3461621" cy="3550880"/>
            </a:xfrm>
          </p:grpSpPr>
          <p:sp>
            <p:nvSpPr>
              <p:cNvPr id="31" name="Rectangle 30">
                <a:extLst>
                  <a:ext uri="{FF2B5EF4-FFF2-40B4-BE49-F238E27FC236}">
                    <a16:creationId xmlns:a16="http://schemas.microsoft.com/office/drawing/2014/main" id="{A6EB7BAA-3FA8-7352-957D-222ACE227C00}"/>
                  </a:ext>
                </a:extLst>
              </p:cNvPr>
              <p:cNvSpPr/>
              <p:nvPr/>
            </p:nvSpPr>
            <p:spPr>
              <a:xfrm>
                <a:off x="2514600" y="2313366"/>
                <a:ext cx="457200" cy="62985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32" name="Group 31">
                <a:extLst>
                  <a:ext uri="{FF2B5EF4-FFF2-40B4-BE49-F238E27FC236}">
                    <a16:creationId xmlns:a16="http://schemas.microsoft.com/office/drawing/2014/main" id="{F13B64A1-36FE-E357-E09A-6EECD2E11560}"/>
                  </a:ext>
                </a:extLst>
              </p:cNvPr>
              <p:cNvGrpSpPr/>
              <p:nvPr/>
            </p:nvGrpSpPr>
            <p:grpSpPr>
              <a:xfrm>
                <a:off x="3094959" y="4207762"/>
                <a:ext cx="2881262" cy="1656484"/>
                <a:chOff x="4988517" y="4281806"/>
                <a:chExt cx="2881262" cy="1656484"/>
              </a:xfrm>
            </p:grpSpPr>
            <p:pic>
              <p:nvPicPr>
                <p:cNvPr id="34" name="Picture 33">
                  <a:extLst>
                    <a:ext uri="{FF2B5EF4-FFF2-40B4-BE49-F238E27FC236}">
                      <a16:creationId xmlns:a16="http://schemas.microsoft.com/office/drawing/2014/main" id="{E7D6A41C-25C3-D499-EB59-2BBF1620F63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1148" t="48006" r="14723" b="11401"/>
                <a:stretch/>
              </p:blipFill>
              <p:spPr bwMode="auto">
                <a:xfrm>
                  <a:off x="4988517" y="4281806"/>
                  <a:ext cx="2881262" cy="1656484"/>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extBox 105">
                  <a:extLst>
                    <a:ext uri="{FF2B5EF4-FFF2-40B4-BE49-F238E27FC236}">
                      <a16:creationId xmlns:a16="http://schemas.microsoft.com/office/drawing/2014/main" id="{54C2B003-97E8-E9CA-DFFE-730B0B2F72EF}"/>
                    </a:ext>
                  </a:extLst>
                </p:cNvPr>
                <p:cNvSpPr txBox="1"/>
                <p:nvPr/>
              </p:nvSpPr>
              <p:spPr>
                <a:xfrm>
                  <a:off x="6846558" y="4327890"/>
                  <a:ext cx="936388" cy="307777"/>
                </a:xfrm>
                <a:prstGeom prst="rect">
                  <a:avLst/>
                </a:prstGeom>
                <a:solidFill>
                  <a:srgbClr val="D48A88"/>
                </a:solid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rgbClr val="C00000"/>
                      </a:solidFill>
                    </a:rPr>
                    <a:t>Corrector</a:t>
                  </a:r>
                  <a:endParaRPr lang="en-US" b="1"/>
                </a:p>
              </p:txBody>
            </p:sp>
          </p:grpSp>
          <p:sp>
            <p:nvSpPr>
              <p:cNvPr id="33" name="Striped Right Arrow 103">
                <a:extLst>
                  <a:ext uri="{FF2B5EF4-FFF2-40B4-BE49-F238E27FC236}">
                    <a16:creationId xmlns:a16="http://schemas.microsoft.com/office/drawing/2014/main" id="{C32DE240-7BF3-8418-EEB3-40D798FECDAA}"/>
                  </a:ext>
                </a:extLst>
              </p:cNvPr>
              <p:cNvSpPr/>
              <p:nvPr/>
            </p:nvSpPr>
            <p:spPr>
              <a:xfrm rot="2896210">
                <a:off x="2858015" y="3432834"/>
                <a:ext cx="1467962" cy="557009"/>
              </a:xfrm>
              <a:prstGeom prst="stripedRightArrow">
                <a:avLst>
                  <a:gd name="adj1" fmla="val 38965"/>
                  <a:gd name="adj2" fmla="val 58055"/>
                </a:avLst>
              </a:prstGeom>
              <a:solidFill>
                <a:srgbClr val="C00000"/>
              </a:solidFill>
              <a:ln>
                <a:solidFill>
                  <a:srgbClr val="FF0000"/>
                </a:solidFill>
              </a:ln>
              <a:scene3d>
                <a:camera prst="orthographicFront"/>
                <a:lightRig rig="threePt" dir="t"/>
              </a:scene3d>
              <a:sp3d prstMaterial="dkEdge">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6" name="Line 5">
              <a:extLst>
                <a:ext uri="{FF2B5EF4-FFF2-40B4-BE49-F238E27FC236}">
                  <a16:creationId xmlns:a16="http://schemas.microsoft.com/office/drawing/2014/main" id="{4C8B12DE-0166-5ADB-CC54-739B8D6B1391}"/>
                </a:ext>
              </a:extLst>
            </p:cNvPr>
            <p:cNvSpPr>
              <a:spLocks noChangeShapeType="1"/>
            </p:cNvSpPr>
            <p:nvPr/>
          </p:nvSpPr>
          <p:spPr bwMode="auto">
            <a:xfrm flipH="1">
              <a:off x="4069871" y="4413032"/>
              <a:ext cx="781527" cy="13395"/>
            </a:xfrm>
            <a:prstGeom prst="line">
              <a:avLst/>
            </a:prstGeom>
            <a:noFill/>
            <a:ln w="15875">
              <a:solidFill>
                <a:srgbClr val="FF0000"/>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Text Box 2">
              <a:extLst>
                <a:ext uri="{FF2B5EF4-FFF2-40B4-BE49-F238E27FC236}">
                  <a16:creationId xmlns:a16="http://schemas.microsoft.com/office/drawing/2014/main" id="{B2618418-EE16-8D00-6DFA-FFEAEFB4D83D}"/>
                </a:ext>
              </a:extLst>
            </p:cNvPr>
            <p:cNvSpPr txBox="1">
              <a:spLocks noChangeArrowheads="1"/>
            </p:cNvSpPr>
            <p:nvPr/>
          </p:nvSpPr>
          <p:spPr bwMode="auto">
            <a:xfrm>
              <a:off x="4112450" y="4149071"/>
              <a:ext cx="800667" cy="266700"/>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US" sz="1400" b="1">
                  <a:solidFill>
                    <a:srgbClr val="FF0000"/>
                  </a:solidFill>
                  <a:latin typeface="Times New Roman"/>
                  <a:ea typeface="Calibri"/>
                </a:rPr>
                <a:t>25mm</a:t>
              </a:r>
              <a:endParaRPr lang="en-US" b="1">
                <a:solidFill>
                  <a:srgbClr val="FF0000"/>
                </a:solidFill>
                <a:latin typeface="Times New Roman"/>
                <a:ea typeface="Calibri"/>
              </a:endParaRPr>
            </a:p>
          </p:txBody>
        </p:sp>
        <p:sp>
          <p:nvSpPr>
            <p:cNvPr id="28" name="TextBox 98">
              <a:extLst>
                <a:ext uri="{FF2B5EF4-FFF2-40B4-BE49-F238E27FC236}">
                  <a16:creationId xmlns:a16="http://schemas.microsoft.com/office/drawing/2014/main" id="{C1D7F414-78ED-3E59-5D98-96FE0B095A7B}"/>
                </a:ext>
              </a:extLst>
            </p:cNvPr>
            <p:cNvSpPr txBox="1"/>
            <p:nvPr/>
          </p:nvSpPr>
          <p:spPr>
            <a:xfrm>
              <a:off x="3558561" y="5528727"/>
              <a:ext cx="1859157" cy="307777"/>
            </a:xfrm>
            <a:prstGeom prst="rect">
              <a:avLst/>
            </a:prstGeom>
            <a:solidFill>
              <a:srgbClr val="FFC9C9">
                <a:alpha val="73000"/>
              </a:srgbClr>
            </a:solidFill>
            <a:ln>
              <a:solidFill>
                <a:srgbClr val="C00000"/>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rgbClr val="C00000"/>
                  </a:solidFill>
                  <a:ea typeface="Calibri"/>
                </a:rPr>
                <a:t>Chamber ID 22mm</a:t>
              </a:r>
              <a:endParaRPr lang="en-US" sz="1400">
                <a:solidFill>
                  <a:srgbClr val="C00000"/>
                </a:solidFill>
              </a:endParaRPr>
            </a:p>
          </p:txBody>
        </p:sp>
        <p:sp>
          <p:nvSpPr>
            <p:cNvPr id="29" name="Line 5">
              <a:extLst>
                <a:ext uri="{FF2B5EF4-FFF2-40B4-BE49-F238E27FC236}">
                  <a16:creationId xmlns:a16="http://schemas.microsoft.com/office/drawing/2014/main" id="{CFDECF93-DFC7-365F-488F-F4C4296FC9D0}"/>
                </a:ext>
              </a:extLst>
            </p:cNvPr>
            <p:cNvSpPr>
              <a:spLocks noChangeShapeType="1"/>
            </p:cNvSpPr>
            <p:nvPr/>
          </p:nvSpPr>
          <p:spPr bwMode="auto">
            <a:xfrm>
              <a:off x="4851394" y="4396410"/>
              <a:ext cx="5" cy="277190"/>
            </a:xfrm>
            <a:prstGeom prst="line">
              <a:avLst/>
            </a:prstGeom>
            <a:noFill/>
            <a:ln w="15875">
              <a:solidFill>
                <a:srgbClr val="FF0000"/>
              </a:solidFill>
              <a:round/>
              <a:headEnd type="none"/>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Line 5">
              <a:extLst>
                <a:ext uri="{FF2B5EF4-FFF2-40B4-BE49-F238E27FC236}">
                  <a16:creationId xmlns:a16="http://schemas.microsoft.com/office/drawing/2014/main" id="{E68C9F05-FB3D-A5F0-8CBA-D135DABBC542}"/>
                </a:ext>
              </a:extLst>
            </p:cNvPr>
            <p:cNvSpPr>
              <a:spLocks noChangeShapeType="1"/>
            </p:cNvSpPr>
            <p:nvPr/>
          </p:nvSpPr>
          <p:spPr bwMode="auto">
            <a:xfrm>
              <a:off x="4063526" y="4396410"/>
              <a:ext cx="0" cy="292847"/>
            </a:xfrm>
            <a:prstGeom prst="line">
              <a:avLst/>
            </a:prstGeom>
            <a:noFill/>
            <a:ln w="15875">
              <a:solidFill>
                <a:srgbClr val="FF0000"/>
              </a:solidFill>
              <a:round/>
              <a:headEnd type="none"/>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10" name="Group 9">
            <a:extLst>
              <a:ext uri="{FF2B5EF4-FFF2-40B4-BE49-F238E27FC236}">
                <a16:creationId xmlns:a16="http://schemas.microsoft.com/office/drawing/2014/main" id="{DA76B782-4712-F32E-CDDB-5C366DD86999}"/>
              </a:ext>
            </a:extLst>
          </p:cNvPr>
          <p:cNvGrpSpPr/>
          <p:nvPr/>
        </p:nvGrpSpPr>
        <p:grpSpPr>
          <a:xfrm>
            <a:off x="574088" y="1943396"/>
            <a:ext cx="2498726" cy="4168733"/>
            <a:chOff x="431799" y="2206776"/>
            <a:chExt cx="2498726" cy="4168733"/>
          </a:xfrm>
        </p:grpSpPr>
        <p:grpSp>
          <p:nvGrpSpPr>
            <p:cNvPr id="14" name="Group 13">
              <a:extLst>
                <a:ext uri="{FF2B5EF4-FFF2-40B4-BE49-F238E27FC236}">
                  <a16:creationId xmlns:a16="http://schemas.microsoft.com/office/drawing/2014/main" id="{90037FCB-48A1-7053-6242-ABDE3FB2B34C}"/>
                </a:ext>
              </a:extLst>
            </p:cNvPr>
            <p:cNvGrpSpPr/>
            <p:nvPr/>
          </p:nvGrpSpPr>
          <p:grpSpPr>
            <a:xfrm>
              <a:off x="431799" y="2206776"/>
              <a:ext cx="2498726" cy="4168733"/>
              <a:chOff x="431799" y="2206776"/>
              <a:chExt cx="2498726" cy="4168733"/>
            </a:xfrm>
          </p:grpSpPr>
          <p:grpSp>
            <p:nvGrpSpPr>
              <p:cNvPr id="16" name="Group 15">
                <a:extLst>
                  <a:ext uri="{FF2B5EF4-FFF2-40B4-BE49-F238E27FC236}">
                    <a16:creationId xmlns:a16="http://schemas.microsoft.com/office/drawing/2014/main" id="{5998197D-134E-1C8A-CB96-1A9925E4F7DE}"/>
                  </a:ext>
                </a:extLst>
              </p:cNvPr>
              <p:cNvGrpSpPr/>
              <p:nvPr/>
            </p:nvGrpSpPr>
            <p:grpSpPr>
              <a:xfrm>
                <a:off x="431799" y="2206776"/>
                <a:ext cx="2498726" cy="4168733"/>
                <a:chOff x="431799" y="2206776"/>
                <a:chExt cx="2498726" cy="4168733"/>
              </a:xfrm>
            </p:grpSpPr>
            <p:grpSp>
              <p:nvGrpSpPr>
                <p:cNvPr id="19" name="Group 18">
                  <a:extLst>
                    <a:ext uri="{FF2B5EF4-FFF2-40B4-BE49-F238E27FC236}">
                      <a16:creationId xmlns:a16="http://schemas.microsoft.com/office/drawing/2014/main" id="{3DF20510-4F09-696B-5712-F0E3F89E0D7F}"/>
                    </a:ext>
                  </a:extLst>
                </p:cNvPr>
                <p:cNvGrpSpPr/>
                <p:nvPr/>
              </p:nvGrpSpPr>
              <p:grpSpPr>
                <a:xfrm>
                  <a:off x="431799" y="4190454"/>
                  <a:ext cx="2498726" cy="2185055"/>
                  <a:chOff x="3096142" y="4089072"/>
                  <a:chExt cx="2498726" cy="2185055"/>
                </a:xfrm>
              </p:grpSpPr>
              <p:pic>
                <p:nvPicPr>
                  <p:cNvPr id="22" name="Picture 21">
                    <a:extLst>
                      <a:ext uri="{FF2B5EF4-FFF2-40B4-BE49-F238E27FC236}">
                        <a16:creationId xmlns:a16="http://schemas.microsoft.com/office/drawing/2014/main" id="{F024128F-616A-A276-12C4-BFD007B0604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4720" t="20810" r="37405" b="40188"/>
                  <a:stretch/>
                </p:blipFill>
                <p:spPr bwMode="auto">
                  <a:xfrm>
                    <a:off x="3096142" y="4089072"/>
                    <a:ext cx="2498726" cy="2185055"/>
                  </a:xfrm>
                  <a:prstGeom prst="rect">
                    <a:avLst/>
                  </a:prstGeom>
                  <a:noFill/>
                  <a:ln w="9525">
                    <a:solidFill>
                      <a:srgbClr val="C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116">
                    <a:extLst>
                      <a:ext uri="{FF2B5EF4-FFF2-40B4-BE49-F238E27FC236}">
                        <a16:creationId xmlns:a16="http://schemas.microsoft.com/office/drawing/2014/main" id="{F8DDB80F-7F50-C1E4-C352-C51492CD9AEA}"/>
                      </a:ext>
                    </a:extLst>
                  </p:cNvPr>
                  <p:cNvSpPr txBox="1"/>
                  <p:nvPr/>
                </p:nvSpPr>
                <p:spPr>
                  <a:xfrm>
                    <a:off x="3127892" y="5877317"/>
                    <a:ext cx="2400301" cy="338554"/>
                  </a:xfrm>
                  <a:prstGeom prst="rect">
                    <a:avLst/>
                  </a:prstGeom>
                  <a:solidFill>
                    <a:srgbClr val="FFC9C9">
                      <a:alpha val="73000"/>
                    </a:srgbClr>
                  </a:solidFill>
                  <a:ln>
                    <a:solidFill>
                      <a:srgbClr val="C00000"/>
                    </a:solidFill>
                  </a:ln>
                </p:spPr>
                <p:txBody>
                  <a:bodyPr wrap="square" rtlCol="0">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C00000"/>
                        </a:solidFill>
                        <a:ea typeface="Calibri"/>
                      </a:rPr>
                      <a:t>Magnet apertures Ø25mm</a:t>
                    </a:r>
                    <a:endParaRPr lang="en-US" sz="1600">
                      <a:solidFill>
                        <a:srgbClr val="C00000"/>
                      </a:solidFill>
                    </a:endParaRPr>
                  </a:p>
                </p:txBody>
              </p:sp>
              <p:sp>
                <p:nvSpPr>
                  <p:cNvPr id="24" name="TextBox 117">
                    <a:extLst>
                      <a:ext uri="{FF2B5EF4-FFF2-40B4-BE49-F238E27FC236}">
                        <a16:creationId xmlns:a16="http://schemas.microsoft.com/office/drawing/2014/main" id="{D3EA11E5-A816-9BFF-854E-12420FA34D41}"/>
                      </a:ext>
                    </a:extLst>
                  </p:cNvPr>
                  <p:cNvSpPr txBox="1"/>
                  <p:nvPr/>
                </p:nvSpPr>
                <p:spPr>
                  <a:xfrm>
                    <a:off x="3686726" y="4141140"/>
                    <a:ext cx="1242783" cy="307777"/>
                  </a:xfrm>
                  <a:prstGeom prst="rect">
                    <a:avLst/>
                  </a:prstGeom>
                  <a:solidFill>
                    <a:srgbClr val="D48A88"/>
                  </a:solidFill>
                  <a:ln>
                    <a:solidFill>
                      <a:srgbClr val="C00000"/>
                    </a:solidFill>
                  </a:ln>
                </p:spPr>
                <p:txBody>
                  <a:bodyPr wrap="square" rtlCol="0">
                    <a:spAutoFit/>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solidFill>
                          <a:srgbClr val="C00000"/>
                        </a:solidFill>
                      </a:rPr>
                      <a:t>Sextupole</a:t>
                    </a:r>
                    <a:endParaRPr lang="en-US" b="1"/>
                  </a:p>
                </p:txBody>
              </p:sp>
            </p:grpSp>
            <p:sp>
              <p:nvSpPr>
                <p:cNvPr id="20" name="Rectangle 19">
                  <a:extLst>
                    <a:ext uri="{FF2B5EF4-FFF2-40B4-BE49-F238E27FC236}">
                      <a16:creationId xmlns:a16="http://schemas.microsoft.com/office/drawing/2014/main" id="{B2C887AA-1092-FD5E-3481-615717808BA4}"/>
                    </a:ext>
                  </a:extLst>
                </p:cNvPr>
                <p:cNvSpPr/>
                <p:nvPr/>
              </p:nvSpPr>
              <p:spPr>
                <a:xfrm>
                  <a:off x="1244894" y="2206776"/>
                  <a:ext cx="583906" cy="736449"/>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Striped Right Arrow 114">
                  <a:extLst>
                    <a:ext uri="{FF2B5EF4-FFF2-40B4-BE49-F238E27FC236}">
                      <a16:creationId xmlns:a16="http://schemas.microsoft.com/office/drawing/2014/main" id="{D151FA6E-15AF-B575-AFA0-F9F9BD583758}"/>
                    </a:ext>
                  </a:extLst>
                </p:cNvPr>
                <p:cNvSpPr/>
                <p:nvPr/>
              </p:nvSpPr>
              <p:spPr>
                <a:xfrm rot="5400000">
                  <a:off x="943815" y="3399823"/>
                  <a:ext cx="1191921" cy="557009"/>
                </a:xfrm>
                <a:prstGeom prst="stripedRightArrow">
                  <a:avLst>
                    <a:gd name="adj1" fmla="val 38965"/>
                    <a:gd name="adj2" fmla="val 58055"/>
                  </a:avLst>
                </a:prstGeom>
                <a:solidFill>
                  <a:srgbClr val="C00000"/>
                </a:solidFill>
                <a:ln>
                  <a:solidFill>
                    <a:srgbClr val="FF0000"/>
                  </a:solidFill>
                </a:ln>
                <a:scene3d>
                  <a:camera prst="orthographicFront"/>
                  <a:lightRig rig="threePt" dir="t"/>
                </a:scene3d>
                <a:sp3d prstMaterial="dkEdge">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7" name="Line 5">
                <a:extLst>
                  <a:ext uri="{FF2B5EF4-FFF2-40B4-BE49-F238E27FC236}">
                    <a16:creationId xmlns:a16="http://schemas.microsoft.com/office/drawing/2014/main" id="{39A8C231-2446-8686-1E7B-411CB1D99B97}"/>
                  </a:ext>
                </a:extLst>
              </p:cNvPr>
              <p:cNvSpPr>
                <a:spLocks noChangeShapeType="1"/>
              </p:cNvSpPr>
              <p:nvPr/>
            </p:nvSpPr>
            <p:spPr bwMode="auto">
              <a:xfrm flipH="1">
                <a:off x="1333500" y="5054601"/>
                <a:ext cx="692149" cy="463550"/>
              </a:xfrm>
              <a:prstGeom prst="line">
                <a:avLst/>
              </a:prstGeom>
              <a:noFill/>
              <a:ln w="15875">
                <a:solidFill>
                  <a:srgbClr val="C00000"/>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Text Box 2">
                <a:extLst>
                  <a:ext uri="{FF2B5EF4-FFF2-40B4-BE49-F238E27FC236}">
                    <a16:creationId xmlns:a16="http://schemas.microsoft.com/office/drawing/2014/main" id="{1F8E9EFB-2999-4E5E-58EC-70139DCE259E}"/>
                  </a:ext>
                </a:extLst>
              </p:cNvPr>
              <p:cNvSpPr txBox="1">
                <a:spLocks noChangeArrowheads="1"/>
              </p:cNvSpPr>
              <p:nvPr/>
            </p:nvSpPr>
            <p:spPr bwMode="auto">
              <a:xfrm>
                <a:off x="1541152" y="5197257"/>
                <a:ext cx="637078" cy="266700"/>
              </a:xfrm>
              <a:prstGeom prst="rect">
                <a:avLst/>
              </a:prstGeom>
              <a:noFill/>
              <a:ln w="9525">
                <a:noFill/>
                <a:miter lim="800000"/>
                <a:headEnd/>
                <a:tailEnd/>
              </a:ln>
            </p:spPr>
            <p:txBody>
              <a:bodyPr rot="0" vert="horz" wrap="square" lIns="91440" tIns="45720" rIns="91440" bIns="45720" anchor="t" anchorCtr="0">
                <a:no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pPr>
                <a:r>
                  <a:rPr lang="en-US" sz="1400" b="1">
                    <a:solidFill>
                      <a:srgbClr val="C00000"/>
                    </a:solidFill>
                    <a:latin typeface="Calibri"/>
                    <a:ea typeface="Calibri"/>
                  </a:rPr>
                  <a:t>Ø</a:t>
                </a:r>
                <a:r>
                  <a:rPr lang="en-US" sz="1400" b="1">
                    <a:solidFill>
                      <a:srgbClr val="C00000"/>
                    </a:solidFill>
                    <a:latin typeface="Times New Roman"/>
                    <a:ea typeface="Calibri"/>
                  </a:rPr>
                  <a:t>25</a:t>
                </a:r>
                <a:endParaRPr lang="en-US" b="1">
                  <a:solidFill>
                    <a:srgbClr val="C00000"/>
                  </a:solidFill>
                  <a:latin typeface="Times New Roman"/>
                  <a:ea typeface="Calibri"/>
                </a:endParaRPr>
              </a:p>
            </p:txBody>
          </p:sp>
        </p:grpSp>
        <p:pic>
          <p:nvPicPr>
            <p:cNvPr id="15" name="Picture 14">
              <a:extLst>
                <a:ext uri="{FF2B5EF4-FFF2-40B4-BE49-F238E27FC236}">
                  <a16:creationId xmlns:a16="http://schemas.microsoft.com/office/drawing/2014/main" id="{FE4EEF32-F87B-7221-A966-7F16CA9D91B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4814" y="4916392"/>
              <a:ext cx="840962" cy="786296"/>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Oval 10">
            <a:extLst>
              <a:ext uri="{FF2B5EF4-FFF2-40B4-BE49-F238E27FC236}">
                <a16:creationId xmlns:a16="http://schemas.microsoft.com/office/drawing/2014/main" id="{46F03505-4D30-E3F6-765C-422686E786E6}"/>
              </a:ext>
            </a:extLst>
          </p:cNvPr>
          <p:cNvSpPr/>
          <p:nvPr/>
        </p:nvSpPr>
        <p:spPr>
          <a:xfrm rot="435263">
            <a:off x="4082525" y="717564"/>
            <a:ext cx="1321218" cy="997027"/>
          </a:xfrm>
          <a:prstGeom prst="ellipse">
            <a:avLst/>
          </a:prstGeom>
          <a:noFill/>
          <a:ln>
            <a:solidFill>
              <a:srgbClr val="FF0000"/>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75E00C82-80D9-33BC-922A-C1A77FF0EB66}"/>
              </a:ext>
            </a:extLst>
          </p:cNvPr>
          <p:cNvSpPr/>
          <p:nvPr/>
        </p:nvSpPr>
        <p:spPr>
          <a:xfrm>
            <a:off x="9341528" y="1225195"/>
            <a:ext cx="2362200" cy="584775"/>
          </a:xfrm>
          <a:prstGeom prst="rect">
            <a:avLst/>
          </a:prstGeom>
          <a:solidFill>
            <a:schemeClr val="bg1"/>
          </a:solidFill>
          <a:ln>
            <a:solidFill>
              <a:srgbClr val="C00000"/>
            </a:solidFill>
          </a:ln>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rgbClr val="C00000"/>
                </a:solidFill>
              </a:rPr>
              <a:t>- Total length ~26 m, </a:t>
            </a:r>
            <a:endParaRPr lang="en-US" sz="1600"/>
          </a:p>
          <a:p>
            <a:r>
              <a:rPr lang="en-US" sz="1600">
                <a:solidFill>
                  <a:srgbClr val="C00000"/>
                </a:solidFill>
              </a:rPr>
              <a:t>- 4.5 m straight section (L) </a:t>
            </a:r>
            <a:endParaRPr lang="en-US" sz="1600"/>
          </a:p>
        </p:txBody>
      </p:sp>
      <p:sp>
        <p:nvSpPr>
          <p:cNvPr id="13" name="Rectangle 12">
            <a:extLst>
              <a:ext uri="{FF2B5EF4-FFF2-40B4-BE49-F238E27FC236}">
                <a16:creationId xmlns:a16="http://schemas.microsoft.com/office/drawing/2014/main" id="{9A93A814-DB58-B77E-F577-443E1CEFF31B}"/>
              </a:ext>
            </a:extLst>
          </p:cNvPr>
          <p:cNvSpPr/>
          <p:nvPr/>
        </p:nvSpPr>
        <p:spPr>
          <a:xfrm>
            <a:off x="9118106" y="2557349"/>
            <a:ext cx="2977358" cy="923330"/>
          </a:xfrm>
          <a:prstGeom prst="rect">
            <a:avLst/>
          </a:prstGeom>
          <a:ln>
            <a:solidFill>
              <a:srgbClr val="FF0000"/>
            </a:solidFill>
          </a:ln>
        </p:spPr>
        <p:txBody>
          <a:bodyPr wrap="square">
            <a:spAutoFit/>
          </a:bodyPr>
          <a:ls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For </a:t>
            </a:r>
            <a:r>
              <a:rPr lang="en-GB"/>
              <a:t>MAX 4</a:t>
            </a:r>
            <a:r>
              <a:rPr lang="en-GB" baseline="30000"/>
              <a:t>U</a:t>
            </a:r>
            <a:r>
              <a:rPr lang="en-US"/>
              <a:t> the magnet aperture is unchanged (25 mm bore diameter). </a:t>
            </a:r>
          </a:p>
        </p:txBody>
      </p:sp>
    </p:spTree>
    <p:extLst>
      <p:ext uri="{BB962C8B-B14F-4D97-AF65-F5344CB8AC3E}">
        <p14:creationId xmlns:p14="http://schemas.microsoft.com/office/powerpoint/2010/main" val="231609868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2E709-E0A6-272C-EA60-5E6F6A5A6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8C915-99F0-F2C5-B3A3-779781718CB5}"/>
              </a:ext>
            </a:extLst>
          </p:cNvPr>
          <p:cNvSpPr>
            <a:spLocks noGrp="1"/>
          </p:cNvSpPr>
          <p:nvPr>
            <p:ph type="title"/>
          </p:nvPr>
        </p:nvSpPr>
        <p:spPr/>
        <p:txBody>
          <a:bodyPr/>
          <a:lstStyle/>
          <a:p>
            <a:r>
              <a:rPr lang="en-GB"/>
              <a:t>Mock up</a:t>
            </a:r>
          </a:p>
        </p:txBody>
      </p:sp>
      <p:sp>
        <p:nvSpPr>
          <p:cNvPr id="3" name="Text Placeholder 2">
            <a:extLst>
              <a:ext uri="{FF2B5EF4-FFF2-40B4-BE49-F238E27FC236}">
                <a16:creationId xmlns:a16="http://schemas.microsoft.com/office/drawing/2014/main" id="{810FC439-5769-5511-BC11-AF357E677262}"/>
              </a:ext>
            </a:extLst>
          </p:cNvPr>
          <p:cNvSpPr>
            <a:spLocks noGrp="1"/>
          </p:cNvSpPr>
          <p:nvPr>
            <p:ph type="body" sz="quarter" idx="11"/>
          </p:nvPr>
        </p:nvSpPr>
        <p:spPr>
          <a:xfrm>
            <a:off x="838200" y="1825200"/>
            <a:ext cx="4221480" cy="3973653"/>
          </a:xfrm>
        </p:spPr>
        <p:txBody>
          <a:bodyPr>
            <a:normAutofit/>
          </a:bodyPr>
          <a:lstStyle/>
          <a:p>
            <a:pPr marL="0" indent="0">
              <a:buNone/>
            </a:pPr>
            <a:r>
              <a:rPr lang="en-GB" sz="1600"/>
              <a:t>First mock-up for development and practice</a:t>
            </a:r>
          </a:p>
          <a:p>
            <a:r>
              <a:rPr lang="en-GB" sz="1600"/>
              <a:t>Concrete stand</a:t>
            </a:r>
          </a:p>
          <a:p>
            <a:r>
              <a:rPr lang="en-GB" sz="1600"/>
              <a:t>Magnet dummy</a:t>
            </a:r>
          </a:p>
          <a:p>
            <a:pPr lvl="1"/>
            <a:r>
              <a:rPr lang="en-GB" sz="1200"/>
              <a:t>R3 UC1,2 iron yoke, top and bottom</a:t>
            </a:r>
          </a:p>
          <a:p>
            <a:r>
              <a:rPr lang="en-GB" sz="1600"/>
              <a:t>Vacuum chambers</a:t>
            </a:r>
          </a:p>
          <a:p>
            <a:r>
              <a:rPr lang="en-GB" sz="1600"/>
              <a:t>Local vacuum strongback</a:t>
            </a:r>
          </a:p>
          <a:p>
            <a:r>
              <a:rPr lang="en-GB" sz="1600"/>
              <a:t>Magnet transportation table</a:t>
            </a:r>
          </a:p>
          <a:p>
            <a:r>
              <a:rPr lang="en-GB" sz="1600"/>
              <a:t>Jacks for lowering bottom magnet cell</a:t>
            </a:r>
          </a:p>
          <a:p>
            <a:pPr marL="0" indent="0">
              <a:buNone/>
            </a:pPr>
            <a:endParaRPr lang="en-GB" sz="1600"/>
          </a:p>
          <a:p>
            <a:pPr marL="0" indent="0">
              <a:buNone/>
            </a:pPr>
            <a:r>
              <a:rPr lang="en-GB" sz="1600"/>
              <a:t>Testing procedures and tools</a:t>
            </a:r>
          </a:p>
          <a:p>
            <a:pPr marL="0" indent="0">
              <a:buNone/>
            </a:pPr>
            <a:endParaRPr lang="en-GB"/>
          </a:p>
        </p:txBody>
      </p:sp>
      <p:sp>
        <p:nvSpPr>
          <p:cNvPr id="4" name="Slide Number Placeholder 3">
            <a:extLst>
              <a:ext uri="{FF2B5EF4-FFF2-40B4-BE49-F238E27FC236}">
                <a16:creationId xmlns:a16="http://schemas.microsoft.com/office/drawing/2014/main" id="{034AE24A-117E-48E2-3125-86665CCCF511}"/>
              </a:ext>
            </a:extLst>
          </p:cNvPr>
          <p:cNvSpPr>
            <a:spLocks noGrp="1"/>
          </p:cNvSpPr>
          <p:nvPr>
            <p:ph type="sldNum" sz="quarter" idx="14"/>
          </p:nvPr>
        </p:nvSpPr>
        <p:spPr/>
        <p:txBody>
          <a:bodyPr/>
          <a:lstStyle/>
          <a:p>
            <a:fld id="{B60D0738-23DA-A745-9B84-DD183761B382}" type="slidenum">
              <a:rPr lang="en-GB" smtClean="0"/>
              <a:pPr/>
              <a:t>22</a:t>
            </a:fld>
            <a:endParaRPr lang="en-GB"/>
          </a:p>
        </p:txBody>
      </p:sp>
      <p:pic>
        <p:nvPicPr>
          <p:cNvPr id="7" name="Picture 6">
            <a:extLst>
              <a:ext uri="{FF2B5EF4-FFF2-40B4-BE49-F238E27FC236}">
                <a16:creationId xmlns:a16="http://schemas.microsoft.com/office/drawing/2014/main" id="{D4596915-AE89-E449-4FB9-6AB909B06BCB}"/>
              </a:ext>
            </a:extLst>
          </p:cNvPr>
          <p:cNvPicPr>
            <a:picLocks noChangeAspect="1"/>
          </p:cNvPicPr>
          <p:nvPr/>
        </p:nvPicPr>
        <p:blipFill>
          <a:blip r:embed="rId2"/>
          <a:stretch>
            <a:fillRect/>
          </a:stretch>
        </p:blipFill>
        <p:spPr>
          <a:xfrm>
            <a:off x="5842512" y="1269634"/>
            <a:ext cx="5942475" cy="4456856"/>
          </a:xfrm>
          <a:prstGeom prst="rect">
            <a:avLst/>
          </a:prstGeom>
        </p:spPr>
      </p:pic>
    </p:spTree>
    <p:extLst>
      <p:ext uri="{BB962C8B-B14F-4D97-AF65-F5344CB8AC3E}">
        <p14:creationId xmlns:p14="http://schemas.microsoft.com/office/powerpoint/2010/main" val="330508183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84C9A-D1A0-E5CD-6B51-406D44C8E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935FE-4F36-ECF7-116B-4DE13F46CC35}"/>
              </a:ext>
            </a:extLst>
          </p:cNvPr>
          <p:cNvSpPr>
            <a:spLocks noGrp="1"/>
          </p:cNvSpPr>
          <p:nvPr>
            <p:ph type="title"/>
          </p:nvPr>
        </p:nvSpPr>
        <p:spPr>
          <a:xfrm>
            <a:off x="465908" y="178264"/>
            <a:ext cx="10481930" cy="575864"/>
          </a:xfrm>
        </p:spPr>
        <p:txBody>
          <a:bodyPr>
            <a:normAutofit fontScale="90000"/>
          </a:bodyPr>
          <a:lstStyle/>
          <a:p>
            <a:r>
              <a:rPr lang="en-US"/>
              <a:t>In-situ vacuum Installation concept</a:t>
            </a:r>
            <a:endParaRPr lang="en-SE"/>
          </a:p>
        </p:txBody>
      </p:sp>
      <p:sp>
        <p:nvSpPr>
          <p:cNvPr id="4" name="Slide Number Placeholder 3">
            <a:extLst>
              <a:ext uri="{FF2B5EF4-FFF2-40B4-BE49-F238E27FC236}">
                <a16:creationId xmlns:a16="http://schemas.microsoft.com/office/drawing/2014/main" id="{6D3F3F3A-E3BF-4E4B-6F7B-D0A6EAD8666F}"/>
              </a:ext>
            </a:extLst>
          </p:cNvPr>
          <p:cNvSpPr>
            <a:spLocks noGrp="1"/>
          </p:cNvSpPr>
          <p:nvPr>
            <p:ph type="sldNum" sz="quarter" idx="14"/>
          </p:nvPr>
        </p:nvSpPr>
        <p:spPr/>
        <p:txBody>
          <a:bodyPr/>
          <a:lstStyle/>
          <a:p>
            <a:fld id="{B60D0738-23DA-A745-9B84-DD183761B382}" type="slidenum">
              <a:rPr lang="en-GB" smtClean="0"/>
              <a:pPr/>
              <a:t>23</a:t>
            </a:fld>
            <a:endParaRPr lang="en-GB"/>
          </a:p>
        </p:txBody>
      </p:sp>
      <p:sp>
        <p:nvSpPr>
          <p:cNvPr id="6" name="TextBox 5">
            <a:extLst>
              <a:ext uri="{FF2B5EF4-FFF2-40B4-BE49-F238E27FC236}">
                <a16:creationId xmlns:a16="http://schemas.microsoft.com/office/drawing/2014/main" id="{978DBECA-F777-2D19-F471-B6C5D7EDE216}"/>
              </a:ext>
            </a:extLst>
          </p:cNvPr>
          <p:cNvSpPr txBox="1"/>
          <p:nvPr/>
        </p:nvSpPr>
        <p:spPr>
          <a:xfrm>
            <a:off x="360298" y="998919"/>
            <a:ext cx="6935095" cy="5016758"/>
          </a:xfrm>
          <a:prstGeom prst="rect">
            <a:avLst/>
          </a:prstGeom>
          <a:noFill/>
        </p:spPr>
        <p:txBody>
          <a:bodyPr wrap="square">
            <a:spAutoFit/>
          </a:bodyPr>
          <a:lstStyle/>
          <a:p>
            <a:r>
              <a:rPr lang="en-GB" sz="1600" b="1"/>
              <a:t>Simplified installation procedure for 1 standard achromat (excluding long straight section and RF cavities):</a:t>
            </a:r>
            <a:endParaRPr lang="en-GB" sz="1600"/>
          </a:p>
          <a:p>
            <a:pPr marL="285750" indent="-285750">
              <a:buFont typeface="Arial" panose="020B0604020202020204" pitchFamily="34" charset="0"/>
              <a:buChar char="•"/>
            </a:pPr>
            <a:r>
              <a:rPr lang="en-GB" sz="1600"/>
              <a:t>Remove top magnet halves</a:t>
            </a:r>
          </a:p>
          <a:p>
            <a:pPr marL="285750" indent="-285750">
              <a:buFont typeface="Arial" panose="020B0604020202020204" pitchFamily="34" charset="0"/>
              <a:buChar char="•"/>
            </a:pPr>
            <a:r>
              <a:rPr lang="en-GB" sz="1600"/>
              <a:t>Install tooling to hang and bend the vacuum system. The tools allow longitudinal expansion of the chambers</a:t>
            </a:r>
          </a:p>
          <a:p>
            <a:pPr marL="285750" indent="-285750">
              <a:buFont typeface="Arial" panose="020B0604020202020204" pitchFamily="34" charset="0"/>
              <a:buChar char="•"/>
            </a:pPr>
            <a:r>
              <a:rPr lang="en-GB" sz="1600"/>
              <a:t>Take reference from the old orbit (location of the vacuum chambers and BPMs)</a:t>
            </a:r>
          </a:p>
          <a:p>
            <a:pPr marL="285750" indent="-285750">
              <a:buFont typeface="Arial" panose="020B0604020202020204" pitchFamily="34" charset="0"/>
              <a:buChar char="•"/>
            </a:pPr>
            <a:r>
              <a:rPr lang="en-GB" sz="1600"/>
              <a:t>Remove bottom magnet halves</a:t>
            </a:r>
          </a:p>
          <a:p>
            <a:pPr marL="285750" indent="-285750">
              <a:buFont typeface="Arial" panose="020B0604020202020204" pitchFamily="34" charset="0"/>
              <a:buChar char="•"/>
            </a:pPr>
            <a:r>
              <a:rPr lang="en-GB" sz="1600"/>
              <a:t>Vent the achromat</a:t>
            </a:r>
          </a:p>
          <a:p>
            <a:pPr marL="285750" indent="-285750">
              <a:buFont typeface="Arial" panose="020B0604020202020204" pitchFamily="34" charset="0"/>
              <a:buChar char="•"/>
            </a:pPr>
            <a:r>
              <a:rPr lang="en-GB" sz="1600"/>
              <a:t>Bend reused vacuum chambers to fit the new orbit, install new chambers, pump down, vacuum tests</a:t>
            </a:r>
          </a:p>
          <a:p>
            <a:pPr marL="285750" indent="-285750">
              <a:buFont typeface="Arial" panose="020B0604020202020204" pitchFamily="34" charset="0"/>
              <a:buChar char="•"/>
            </a:pPr>
            <a:r>
              <a:rPr lang="en-GB" sz="1600"/>
              <a:t>Align vacuum components (mainly absorbers)</a:t>
            </a:r>
          </a:p>
          <a:p>
            <a:pPr marL="285750" indent="-285750">
              <a:buFont typeface="Arial" panose="020B0604020202020204" pitchFamily="34" charset="0"/>
              <a:buChar char="•"/>
            </a:pPr>
            <a:r>
              <a:rPr lang="en-GB" sz="1600"/>
              <a:t>Release vacuum chambers (to allow longitudinal expansion)</a:t>
            </a:r>
          </a:p>
          <a:p>
            <a:pPr marL="285750" indent="-285750">
              <a:buFont typeface="Arial" panose="020B0604020202020204" pitchFamily="34" charset="0"/>
              <a:buChar char="•"/>
            </a:pPr>
            <a:r>
              <a:rPr lang="en-GB" sz="1600"/>
              <a:t>Install baking oven, bake, activate NEG, remove oven, vacuum tests</a:t>
            </a:r>
          </a:p>
          <a:p>
            <a:pPr marL="285750" indent="-285750">
              <a:buFont typeface="Arial" panose="020B0604020202020204" pitchFamily="34" charset="0"/>
              <a:buChar char="•"/>
            </a:pPr>
            <a:r>
              <a:rPr lang="en-GB" sz="1600"/>
              <a:t>Adjust the vacuum chambers’ shape to fit to the new orbit</a:t>
            </a:r>
          </a:p>
          <a:p>
            <a:pPr marL="285750" indent="-285750">
              <a:buFont typeface="Arial" panose="020B0604020202020204" pitchFamily="34" charset="0"/>
              <a:buChar char="•"/>
            </a:pPr>
            <a:r>
              <a:rPr lang="en-GB" sz="1600"/>
              <a:t>Place new bottom magnet halves in nominal position, fit the chamber to the magnet (with pushers keeping the chambers in place)</a:t>
            </a:r>
          </a:p>
          <a:p>
            <a:pPr marL="285750" indent="-285750">
              <a:buFont typeface="Arial" panose="020B0604020202020204" pitchFamily="34" charset="0"/>
              <a:buChar char="•"/>
            </a:pPr>
            <a:r>
              <a:rPr lang="en-GB" sz="1600"/>
              <a:t>Add side supports, remove tooling to hang chambers, </a:t>
            </a:r>
          </a:p>
          <a:p>
            <a:pPr marL="285750" indent="-285750">
              <a:buFont typeface="Arial" panose="020B0604020202020204" pitchFamily="34" charset="0"/>
              <a:buChar char="•"/>
            </a:pPr>
            <a:r>
              <a:rPr lang="en-GB" sz="1600"/>
              <a:t>Align vacuum components (absorbers)</a:t>
            </a:r>
          </a:p>
          <a:p>
            <a:pPr marL="285750" indent="-285750">
              <a:buFont typeface="Arial" panose="020B0604020202020204" pitchFamily="34" charset="0"/>
              <a:buChar char="•"/>
            </a:pPr>
            <a:r>
              <a:rPr lang="en-GB" sz="1600"/>
              <a:t>Place new top magnet halves</a:t>
            </a:r>
          </a:p>
        </p:txBody>
      </p:sp>
      <p:pic>
        <p:nvPicPr>
          <p:cNvPr id="8" name="Picture 7">
            <a:extLst>
              <a:ext uri="{FF2B5EF4-FFF2-40B4-BE49-F238E27FC236}">
                <a16:creationId xmlns:a16="http://schemas.microsoft.com/office/drawing/2014/main" id="{A05C43B9-71B4-4D5F-A8C2-8BCD8CF4AB52}"/>
              </a:ext>
            </a:extLst>
          </p:cNvPr>
          <p:cNvPicPr>
            <a:picLocks noChangeAspect="1"/>
          </p:cNvPicPr>
          <p:nvPr/>
        </p:nvPicPr>
        <p:blipFill>
          <a:blip r:embed="rId2"/>
          <a:srcRect l="9144" r="17585" b="15831"/>
          <a:stretch>
            <a:fillRect/>
          </a:stretch>
        </p:blipFill>
        <p:spPr>
          <a:xfrm>
            <a:off x="8082526" y="1507647"/>
            <a:ext cx="2860766" cy="4382890"/>
          </a:xfrm>
          <a:prstGeom prst="rect">
            <a:avLst/>
          </a:prstGeom>
        </p:spPr>
      </p:pic>
      <p:sp>
        <p:nvSpPr>
          <p:cNvPr id="9" name="TextBox 8">
            <a:extLst>
              <a:ext uri="{FF2B5EF4-FFF2-40B4-BE49-F238E27FC236}">
                <a16:creationId xmlns:a16="http://schemas.microsoft.com/office/drawing/2014/main" id="{99D2025E-AC78-E036-864D-112A31ADAAEB}"/>
              </a:ext>
            </a:extLst>
          </p:cNvPr>
          <p:cNvSpPr txBox="1"/>
          <p:nvPr/>
        </p:nvSpPr>
        <p:spPr>
          <a:xfrm>
            <a:off x="7341325" y="1352959"/>
            <a:ext cx="1574267" cy="461665"/>
          </a:xfrm>
          <a:prstGeom prst="rect">
            <a:avLst/>
          </a:prstGeom>
          <a:solidFill>
            <a:srgbClr val="FFFFFF"/>
          </a:solidFill>
          <a:ln>
            <a:solidFill>
              <a:srgbClr val="C00000"/>
            </a:solidFill>
          </a:ln>
        </p:spPr>
        <p:txBody>
          <a:bodyPr wrap="square">
            <a:spAutoFit/>
          </a:bodyPr>
          <a:lstStyle/>
          <a:p>
            <a:r>
              <a:rPr lang="en-US" sz="1200">
                <a:solidFill>
                  <a:srgbClr val="FF0000"/>
                </a:solidFill>
                <a:latin typeface="Maven Pro Medium"/>
              </a:rPr>
              <a:t>Tool to hang and bend vacuum chambers </a:t>
            </a:r>
            <a:endParaRPr lang="en-SE" sz="1200">
              <a:solidFill>
                <a:srgbClr val="FF0000"/>
              </a:solidFill>
            </a:endParaRPr>
          </a:p>
        </p:txBody>
      </p:sp>
      <p:cxnSp>
        <p:nvCxnSpPr>
          <p:cNvPr id="10" name="Straight Arrow Connector 9">
            <a:extLst>
              <a:ext uri="{FF2B5EF4-FFF2-40B4-BE49-F238E27FC236}">
                <a16:creationId xmlns:a16="http://schemas.microsoft.com/office/drawing/2014/main" id="{376968F2-F7D1-06B5-5082-03ABF17E1883}"/>
              </a:ext>
            </a:extLst>
          </p:cNvPr>
          <p:cNvCxnSpPr>
            <a:cxnSpLocks/>
            <a:stCxn id="9" idx="2"/>
          </p:cNvCxnSpPr>
          <p:nvPr/>
        </p:nvCxnSpPr>
        <p:spPr>
          <a:xfrm>
            <a:off x="8128459" y="1814624"/>
            <a:ext cx="662844" cy="7159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683C467-9D0E-2BCC-F102-4B25ACB5330F}"/>
              </a:ext>
            </a:extLst>
          </p:cNvPr>
          <p:cNvSpPr txBox="1"/>
          <p:nvPr/>
        </p:nvSpPr>
        <p:spPr>
          <a:xfrm>
            <a:off x="10179115" y="3533874"/>
            <a:ext cx="1642772" cy="461665"/>
          </a:xfrm>
          <a:prstGeom prst="rect">
            <a:avLst/>
          </a:prstGeom>
          <a:solidFill>
            <a:srgbClr val="FFFFFF"/>
          </a:solidFill>
          <a:ln>
            <a:solidFill>
              <a:srgbClr val="C00000"/>
            </a:solidFill>
          </a:ln>
        </p:spPr>
        <p:txBody>
          <a:bodyPr wrap="square">
            <a:spAutoFit/>
          </a:bodyPr>
          <a:lstStyle/>
          <a:p>
            <a:r>
              <a:rPr lang="en-US" sz="1200">
                <a:solidFill>
                  <a:srgbClr val="FF0000"/>
                </a:solidFill>
                <a:latin typeface="Maven Pro Medium"/>
              </a:rPr>
              <a:t>Transversal adjustment points (bending)</a:t>
            </a:r>
            <a:endParaRPr lang="en-SE" sz="1200">
              <a:solidFill>
                <a:srgbClr val="FF0000"/>
              </a:solidFill>
            </a:endParaRPr>
          </a:p>
        </p:txBody>
      </p:sp>
      <p:cxnSp>
        <p:nvCxnSpPr>
          <p:cNvPr id="15" name="Straight Arrow Connector 14">
            <a:extLst>
              <a:ext uri="{FF2B5EF4-FFF2-40B4-BE49-F238E27FC236}">
                <a16:creationId xmlns:a16="http://schemas.microsoft.com/office/drawing/2014/main" id="{4CB5C012-2342-C86E-4F76-7A758D472ED2}"/>
              </a:ext>
            </a:extLst>
          </p:cNvPr>
          <p:cNvCxnSpPr>
            <a:cxnSpLocks/>
            <a:stCxn id="14" idx="1"/>
          </p:cNvCxnSpPr>
          <p:nvPr/>
        </p:nvCxnSpPr>
        <p:spPr>
          <a:xfrm flipH="1" flipV="1">
            <a:off x="9578436" y="3600527"/>
            <a:ext cx="600679" cy="1641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904781C-D805-0E16-90F9-22E9CD90AD2C}"/>
              </a:ext>
            </a:extLst>
          </p:cNvPr>
          <p:cNvCxnSpPr>
            <a:cxnSpLocks/>
          </p:cNvCxnSpPr>
          <p:nvPr/>
        </p:nvCxnSpPr>
        <p:spPr>
          <a:xfrm flipH="1" flipV="1">
            <a:off x="9578436" y="2471997"/>
            <a:ext cx="600679" cy="12927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D2AE8EE-15B3-C6D4-6C5D-F82FE8EE48DF}"/>
              </a:ext>
            </a:extLst>
          </p:cNvPr>
          <p:cNvCxnSpPr>
            <a:cxnSpLocks/>
          </p:cNvCxnSpPr>
          <p:nvPr/>
        </p:nvCxnSpPr>
        <p:spPr>
          <a:xfrm flipH="1" flipV="1">
            <a:off x="9658801" y="1919124"/>
            <a:ext cx="820652" cy="16366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3A640F7-27EF-5832-F485-8766A2CF9B61}"/>
              </a:ext>
            </a:extLst>
          </p:cNvPr>
          <p:cNvSpPr txBox="1"/>
          <p:nvPr/>
        </p:nvSpPr>
        <p:spPr>
          <a:xfrm rot="16983456">
            <a:off x="7808516" y="4973368"/>
            <a:ext cx="1285841" cy="276999"/>
          </a:xfrm>
          <a:prstGeom prst="rect">
            <a:avLst/>
          </a:prstGeom>
          <a:solidFill>
            <a:srgbClr val="FFFFFF"/>
          </a:solidFill>
          <a:ln>
            <a:noFill/>
          </a:ln>
        </p:spPr>
        <p:txBody>
          <a:bodyPr wrap="square">
            <a:spAutoFit/>
          </a:bodyPr>
          <a:lstStyle/>
          <a:p>
            <a:r>
              <a:rPr lang="en-US" sz="1200" b="1">
                <a:solidFill>
                  <a:srgbClr val="FFC000"/>
                </a:solidFill>
                <a:latin typeface="Maven Pro Medium"/>
              </a:rPr>
              <a:t>e beam direction</a:t>
            </a:r>
            <a:endParaRPr lang="en-SE" sz="1200" b="1">
              <a:solidFill>
                <a:srgbClr val="FFC000"/>
              </a:solidFill>
            </a:endParaRPr>
          </a:p>
        </p:txBody>
      </p:sp>
      <p:cxnSp>
        <p:nvCxnSpPr>
          <p:cNvPr id="28" name="Straight Arrow Connector 27">
            <a:extLst>
              <a:ext uri="{FF2B5EF4-FFF2-40B4-BE49-F238E27FC236}">
                <a16:creationId xmlns:a16="http://schemas.microsoft.com/office/drawing/2014/main" id="{466682D6-C6DC-E4A9-D61C-FF6479BD3DA4}"/>
              </a:ext>
            </a:extLst>
          </p:cNvPr>
          <p:cNvCxnSpPr>
            <a:cxnSpLocks/>
          </p:cNvCxnSpPr>
          <p:nvPr/>
        </p:nvCxnSpPr>
        <p:spPr>
          <a:xfrm rot="17429478" flipV="1">
            <a:off x="8181134" y="5110885"/>
            <a:ext cx="1013307" cy="148443"/>
          </a:xfrm>
          <a:prstGeom prst="straightConnector1">
            <a:avLst/>
          </a:prstGeom>
          <a:ln w="28575">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0084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79A64-2E18-6C74-5860-EC04EC78F7A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2A3AD8-3DB0-6FE3-0115-5DCE961569DE}"/>
              </a:ext>
            </a:extLst>
          </p:cNvPr>
          <p:cNvSpPr>
            <a:spLocks noGrp="1"/>
          </p:cNvSpPr>
          <p:nvPr>
            <p:ph type="sldNum" sz="quarter" idx="14"/>
          </p:nvPr>
        </p:nvSpPr>
        <p:spPr/>
        <p:txBody>
          <a:bodyPr/>
          <a:lstStyle/>
          <a:p>
            <a:fld id="{B60D0738-23DA-A745-9B84-DD183761B382}" type="slidenum">
              <a:rPr lang="en-GB" smtClean="0"/>
              <a:pPr/>
              <a:t>24</a:t>
            </a:fld>
            <a:endParaRPr lang="en-GB"/>
          </a:p>
        </p:txBody>
      </p:sp>
      <p:sp>
        <p:nvSpPr>
          <p:cNvPr id="2" name="Google Shape;629;p18">
            <a:extLst>
              <a:ext uri="{FF2B5EF4-FFF2-40B4-BE49-F238E27FC236}">
                <a16:creationId xmlns:a16="http://schemas.microsoft.com/office/drawing/2014/main" id="{D0BEE364-680A-0FAD-27B6-572687900D2B}"/>
              </a:ext>
            </a:extLst>
          </p:cNvPr>
          <p:cNvSpPr txBox="1"/>
          <p:nvPr/>
        </p:nvSpPr>
        <p:spPr>
          <a:xfrm>
            <a:off x="2070750" y="33191"/>
            <a:ext cx="7593300" cy="588000"/>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ctr" rtl="0">
              <a:spcBef>
                <a:spcPts val="0"/>
              </a:spcBef>
              <a:spcAft>
                <a:spcPts val="0"/>
              </a:spcAft>
              <a:buClr>
                <a:srgbClr val="000000"/>
              </a:buClr>
              <a:buSzPct val="100000"/>
              <a:buFont typeface="Maven Pro Medium"/>
              <a:buNone/>
            </a:pPr>
            <a:r>
              <a:rPr lang="en-GB" sz="3700" b="1">
                <a:solidFill>
                  <a:srgbClr val="000000"/>
                </a:solidFill>
                <a:latin typeface="Maven Pro Medium"/>
                <a:ea typeface="Maven Pro Medium"/>
                <a:cs typeface="Maven Pro Medium"/>
                <a:sym typeface="Maven Pro Medium"/>
              </a:rPr>
              <a:t>Vacuum Test set up in R3 </a:t>
            </a:r>
            <a:r>
              <a:rPr lang="en-GB" sz="3700" b="1" err="1">
                <a:solidFill>
                  <a:srgbClr val="000000"/>
                </a:solidFill>
                <a:latin typeface="Maven Pro Medium"/>
                <a:ea typeface="Maven Pro Medium"/>
                <a:cs typeface="Maven Pro Medium"/>
                <a:sym typeface="Maven Pro Medium"/>
              </a:rPr>
              <a:t>achromat</a:t>
            </a:r>
            <a:r>
              <a:rPr lang="en-GB" sz="3700" b="1">
                <a:solidFill>
                  <a:srgbClr val="000000"/>
                </a:solidFill>
                <a:latin typeface="Maven Pro Medium"/>
                <a:ea typeface="Maven Pro Medium"/>
                <a:cs typeface="Maven Pro Medium"/>
                <a:sym typeface="Maven Pro Medium"/>
              </a:rPr>
              <a:t> 6</a:t>
            </a:r>
            <a:endParaRPr/>
          </a:p>
        </p:txBody>
      </p:sp>
      <p:grpSp>
        <p:nvGrpSpPr>
          <p:cNvPr id="3" name="Google Shape;631;p18">
            <a:extLst>
              <a:ext uri="{FF2B5EF4-FFF2-40B4-BE49-F238E27FC236}">
                <a16:creationId xmlns:a16="http://schemas.microsoft.com/office/drawing/2014/main" id="{63AEAFFF-4092-CB2A-F010-49B4BFCF041C}"/>
              </a:ext>
            </a:extLst>
          </p:cNvPr>
          <p:cNvGrpSpPr/>
          <p:nvPr/>
        </p:nvGrpSpPr>
        <p:grpSpPr>
          <a:xfrm>
            <a:off x="1087733" y="689184"/>
            <a:ext cx="8697227" cy="3189119"/>
            <a:chOff x="87793" y="1608033"/>
            <a:chExt cx="8697227" cy="3189119"/>
          </a:xfrm>
        </p:grpSpPr>
        <p:pic>
          <p:nvPicPr>
            <p:cNvPr id="5" name="Google Shape;633;p18">
              <a:extLst>
                <a:ext uri="{FF2B5EF4-FFF2-40B4-BE49-F238E27FC236}">
                  <a16:creationId xmlns:a16="http://schemas.microsoft.com/office/drawing/2014/main" id="{B9947F1F-FA57-B740-4C46-B765648814F5}"/>
                </a:ext>
              </a:extLst>
            </p:cNvPr>
            <p:cNvPicPr preferRelativeResize="0"/>
            <p:nvPr/>
          </p:nvPicPr>
          <p:blipFill rotWithShape="1">
            <a:blip r:embed="rId2">
              <a:alphaModFix/>
            </a:blip>
            <a:srcRect/>
            <a:stretch/>
          </p:blipFill>
          <p:spPr>
            <a:xfrm>
              <a:off x="1043608" y="2254710"/>
              <a:ext cx="7741412" cy="2542442"/>
            </a:xfrm>
            <a:prstGeom prst="rect">
              <a:avLst/>
            </a:prstGeom>
            <a:noFill/>
            <a:ln>
              <a:noFill/>
            </a:ln>
          </p:spPr>
        </p:pic>
        <p:cxnSp>
          <p:nvCxnSpPr>
            <p:cNvPr id="6" name="Google Shape;634;p18">
              <a:extLst>
                <a:ext uri="{FF2B5EF4-FFF2-40B4-BE49-F238E27FC236}">
                  <a16:creationId xmlns:a16="http://schemas.microsoft.com/office/drawing/2014/main" id="{33C74811-729D-443B-7388-A1D9533F471C}"/>
                </a:ext>
              </a:extLst>
            </p:cNvPr>
            <p:cNvCxnSpPr/>
            <p:nvPr/>
          </p:nvCxnSpPr>
          <p:spPr>
            <a:xfrm>
              <a:off x="3591835" y="2272778"/>
              <a:ext cx="0" cy="717600"/>
            </a:xfrm>
            <a:prstGeom prst="straightConnector1">
              <a:avLst/>
            </a:prstGeom>
            <a:noFill/>
            <a:ln w="34925" cap="flat" cmpd="sng">
              <a:solidFill>
                <a:srgbClr val="FF0000"/>
              </a:solidFill>
              <a:prstDash val="solid"/>
              <a:miter lim="800000"/>
              <a:headEnd type="none" w="sm" len="sm"/>
              <a:tailEnd type="triangle" w="med" len="med"/>
            </a:ln>
          </p:spPr>
        </p:cxnSp>
        <p:cxnSp>
          <p:nvCxnSpPr>
            <p:cNvPr id="7" name="Google Shape;636;p18">
              <a:extLst>
                <a:ext uri="{FF2B5EF4-FFF2-40B4-BE49-F238E27FC236}">
                  <a16:creationId xmlns:a16="http://schemas.microsoft.com/office/drawing/2014/main" id="{42C69043-CF52-2E41-67F5-EFED0722FE71}"/>
                </a:ext>
              </a:extLst>
            </p:cNvPr>
            <p:cNvCxnSpPr/>
            <p:nvPr/>
          </p:nvCxnSpPr>
          <p:spPr>
            <a:xfrm>
              <a:off x="2525035" y="2171208"/>
              <a:ext cx="0" cy="645600"/>
            </a:xfrm>
            <a:prstGeom prst="straightConnector1">
              <a:avLst/>
            </a:prstGeom>
            <a:noFill/>
            <a:ln w="34925" cap="flat" cmpd="sng">
              <a:solidFill>
                <a:srgbClr val="FF0000"/>
              </a:solidFill>
              <a:prstDash val="solid"/>
              <a:miter lim="800000"/>
              <a:headEnd type="none" w="sm" len="sm"/>
              <a:tailEnd type="triangle" w="med" len="med"/>
            </a:ln>
          </p:spPr>
        </p:cxnSp>
        <p:sp>
          <p:nvSpPr>
            <p:cNvPr id="8" name="Google Shape;637;p18">
              <a:extLst>
                <a:ext uri="{FF2B5EF4-FFF2-40B4-BE49-F238E27FC236}">
                  <a16:creationId xmlns:a16="http://schemas.microsoft.com/office/drawing/2014/main" id="{6B429E7A-38FA-1B0C-013A-F9BF6C76FB2F}"/>
                </a:ext>
              </a:extLst>
            </p:cNvPr>
            <p:cNvSpPr txBox="1"/>
            <p:nvPr/>
          </p:nvSpPr>
          <p:spPr>
            <a:xfrm>
              <a:off x="1382182" y="1659294"/>
              <a:ext cx="18003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u="sng">
                  <a:solidFill>
                    <a:schemeClr val="accent1"/>
                  </a:solidFill>
                  <a:latin typeface="Calibri"/>
                  <a:ea typeface="Calibri"/>
                  <a:cs typeface="Calibri"/>
                  <a:sym typeface="Calibri"/>
                </a:rPr>
                <a:t>Injection</a:t>
              </a:r>
              <a:r>
                <a:rPr lang="en-GB" sz="1400">
                  <a:solidFill>
                    <a:schemeClr val="accent1"/>
                  </a:solidFill>
                  <a:latin typeface="Calibri"/>
                  <a:ea typeface="Calibri"/>
                  <a:cs typeface="Calibri"/>
                  <a:sym typeface="Calibri"/>
                </a:rPr>
                <a:t>/measuring Point (L)</a:t>
              </a:r>
              <a:endParaRPr sz="1400">
                <a:solidFill>
                  <a:schemeClr val="accent1"/>
                </a:solidFill>
                <a:latin typeface="Calibri"/>
                <a:ea typeface="Calibri"/>
                <a:cs typeface="Calibri"/>
                <a:sym typeface="Calibri"/>
              </a:endParaRPr>
            </a:p>
          </p:txBody>
        </p:sp>
        <p:sp>
          <p:nvSpPr>
            <p:cNvPr id="9" name="Google Shape;638;p18">
              <a:extLst>
                <a:ext uri="{FF2B5EF4-FFF2-40B4-BE49-F238E27FC236}">
                  <a16:creationId xmlns:a16="http://schemas.microsoft.com/office/drawing/2014/main" id="{88A7CB97-004F-6BD4-161C-70AD1A4E18B4}"/>
                </a:ext>
              </a:extLst>
            </p:cNvPr>
            <p:cNvSpPr txBox="1"/>
            <p:nvPr/>
          </p:nvSpPr>
          <p:spPr>
            <a:xfrm>
              <a:off x="3093304" y="1787085"/>
              <a:ext cx="10800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accent1"/>
                  </a:solidFill>
                  <a:latin typeface="Calibri"/>
                  <a:ea typeface="Calibri"/>
                  <a:cs typeface="Calibri"/>
                  <a:sym typeface="Calibri"/>
                </a:rPr>
                <a:t>Measuring point (S1)</a:t>
              </a:r>
              <a:endParaRPr sz="1400">
                <a:solidFill>
                  <a:schemeClr val="accent1"/>
                </a:solidFill>
                <a:latin typeface="Calibri"/>
                <a:ea typeface="Calibri"/>
                <a:cs typeface="Calibri"/>
                <a:sym typeface="Calibri"/>
              </a:endParaRPr>
            </a:p>
          </p:txBody>
        </p:sp>
        <p:sp>
          <p:nvSpPr>
            <p:cNvPr id="10" name="Google Shape;639;p18">
              <a:extLst>
                <a:ext uri="{FF2B5EF4-FFF2-40B4-BE49-F238E27FC236}">
                  <a16:creationId xmlns:a16="http://schemas.microsoft.com/office/drawing/2014/main" id="{32771CFD-8CC6-9A8B-E224-5B2A406A73ED}"/>
                </a:ext>
              </a:extLst>
            </p:cNvPr>
            <p:cNvSpPr txBox="1"/>
            <p:nvPr/>
          </p:nvSpPr>
          <p:spPr>
            <a:xfrm>
              <a:off x="87793" y="1608033"/>
              <a:ext cx="11520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a:solidFill>
                    <a:schemeClr val="accent1"/>
                  </a:solidFill>
                  <a:latin typeface="Calibri"/>
                  <a:ea typeface="Calibri"/>
                  <a:cs typeface="Calibri"/>
                  <a:sym typeface="Calibri"/>
                </a:rPr>
                <a:t>Measuring point (S2)</a:t>
              </a:r>
              <a:endParaRPr sz="1600">
                <a:solidFill>
                  <a:schemeClr val="accent1"/>
                </a:solidFill>
                <a:latin typeface="Calibri"/>
                <a:ea typeface="Calibri"/>
                <a:cs typeface="Calibri"/>
                <a:sym typeface="Calibri"/>
              </a:endParaRPr>
            </a:p>
          </p:txBody>
        </p:sp>
        <p:pic>
          <p:nvPicPr>
            <p:cNvPr id="11" name="Google Shape;632;p18">
              <a:extLst>
                <a:ext uri="{FF2B5EF4-FFF2-40B4-BE49-F238E27FC236}">
                  <a16:creationId xmlns:a16="http://schemas.microsoft.com/office/drawing/2014/main" id="{07A45B39-77D0-36E9-CB3A-4EC44EA76B57}"/>
                </a:ext>
              </a:extLst>
            </p:cNvPr>
            <p:cNvPicPr preferRelativeResize="0"/>
            <p:nvPr/>
          </p:nvPicPr>
          <p:blipFill rotWithShape="1">
            <a:blip r:embed="rId2">
              <a:clrChange>
                <a:clrFrom>
                  <a:srgbClr val="FFFFFF"/>
                </a:clrFrom>
                <a:clrTo>
                  <a:srgbClr val="FFFFFF">
                    <a:alpha val="0"/>
                  </a:srgbClr>
                </a:clrTo>
              </a:clrChange>
              <a:alphaModFix/>
            </a:blip>
            <a:srcRect l="81497" t="55925"/>
            <a:stretch/>
          </p:blipFill>
          <p:spPr>
            <a:xfrm rot="20991194">
              <a:off x="142914" y="2327485"/>
              <a:ext cx="1475208" cy="1154151"/>
            </a:xfrm>
            <a:prstGeom prst="rect">
              <a:avLst/>
            </a:prstGeom>
            <a:noFill/>
            <a:ln>
              <a:noFill/>
            </a:ln>
          </p:spPr>
        </p:pic>
        <p:cxnSp>
          <p:nvCxnSpPr>
            <p:cNvPr id="12" name="Google Shape;635;p18">
              <a:extLst>
                <a:ext uri="{FF2B5EF4-FFF2-40B4-BE49-F238E27FC236}">
                  <a16:creationId xmlns:a16="http://schemas.microsoft.com/office/drawing/2014/main" id="{B27B3792-C65E-A4BE-DA4E-CDB97EC9C23D}"/>
                </a:ext>
              </a:extLst>
            </p:cNvPr>
            <p:cNvCxnSpPr/>
            <p:nvPr/>
          </p:nvCxnSpPr>
          <p:spPr>
            <a:xfrm>
              <a:off x="586812" y="2129951"/>
              <a:ext cx="0" cy="504000"/>
            </a:xfrm>
            <a:prstGeom prst="straightConnector1">
              <a:avLst/>
            </a:prstGeom>
            <a:noFill/>
            <a:ln w="34925" cap="flat" cmpd="sng">
              <a:solidFill>
                <a:srgbClr val="FF0000"/>
              </a:solidFill>
              <a:prstDash val="solid"/>
              <a:miter lim="800000"/>
              <a:headEnd type="none" w="sm" len="sm"/>
              <a:tailEnd type="triangle" w="med" len="med"/>
            </a:ln>
          </p:spPr>
        </p:cxnSp>
      </p:grpSp>
      <p:sp>
        <p:nvSpPr>
          <p:cNvPr id="13" name="Google Shape;640;p18">
            <a:extLst>
              <a:ext uri="{FF2B5EF4-FFF2-40B4-BE49-F238E27FC236}">
                <a16:creationId xmlns:a16="http://schemas.microsoft.com/office/drawing/2014/main" id="{6610A86D-DDC1-15D7-1808-9E5BF8C833EC}"/>
              </a:ext>
            </a:extLst>
          </p:cNvPr>
          <p:cNvSpPr txBox="1"/>
          <p:nvPr/>
        </p:nvSpPr>
        <p:spPr>
          <a:xfrm>
            <a:off x="3524975" y="4826136"/>
            <a:ext cx="1648269" cy="7847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500">
                <a:solidFill>
                  <a:schemeClr val="dk1"/>
                </a:solidFill>
                <a:latin typeface="Calibri"/>
                <a:ea typeface="Calibri"/>
                <a:cs typeface="Calibri"/>
                <a:sym typeface="Calibri"/>
              </a:rPr>
              <a:t>Configuration at injection and measuring point</a:t>
            </a:r>
            <a:endParaRPr sz="1500">
              <a:solidFill>
                <a:schemeClr val="dk1"/>
              </a:solidFill>
              <a:latin typeface="Calibri"/>
              <a:ea typeface="Calibri"/>
              <a:cs typeface="Calibri"/>
              <a:sym typeface="Calibri"/>
            </a:endParaRPr>
          </a:p>
        </p:txBody>
      </p:sp>
      <p:pic>
        <p:nvPicPr>
          <p:cNvPr id="14" name="Google Shape;644;p18">
            <a:extLst>
              <a:ext uri="{FF2B5EF4-FFF2-40B4-BE49-F238E27FC236}">
                <a16:creationId xmlns:a16="http://schemas.microsoft.com/office/drawing/2014/main" id="{A8ED21EA-1DD2-9D4C-8056-3D1AEEB2BB97}"/>
              </a:ext>
            </a:extLst>
          </p:cNvPr>
          <p:cNvPicPr preferRelativeResize="0"/>
          <p:nvPr/>
        </p:nvPicPr>
        <p:blipFill rotWithShape="1">
          <a:blip r:embed="rId3">
            <a:alphaModFix/>
          </a:blip>
          <a:srcRect/>
          <a:stretch/>
        </p:blipFill>
        <p:spPr>
          <a:xfrm>
            <a:off x="1520644" y="3029889"/>
            <a:ext cx="2104886" cy="2902707"/>
          </a:xfrm>
          <a:prstGeom prst="rect">
            <a:avLst/>
          </a:prstGeom>
          <a:noFill/>
          <a:ln>
            <a:noFill/>
          </a:ln>
        </p:spPr>
      </p:pic>
      <p:sp>
        <p:nvSpPr>
          <p:cNvPr id="15" name="Google Shape;708;p21">
            <a:extLst>
              <a:ext uri="{FF2B5EF4-FFF2-40B4-BE49-F238E27FC236}">
                <a16:creationId xmlns:a16="http://schemas.microsoft.com/office/drawing/2014/main" id="{E0CFBBCE-1607-DAEC-B97B-76CAF732074F}"/>
              </a:ext>
            </a:extLst>
          </p:cNvPr>
          <p:cNvSpPr txBox="1"/>
          <p:nvPr/>
        </p:nvSpPr>
        <p:spPr>
          <a:xfrm>
            <a:off x="6317024" y="4012219"/>
            <a:ext cx="4727847" cy="1231200"/>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chemeClr val="dk1"/>
                </a:solidFill>
                <a:latin typeface="Calibri"/>
                <a:ea typeface="Calibri"/>
                <a:cs typeface="Calibri"/>
                <a:sym typeface="Calibri"/>
              </a:rPr>
              <a:t>Conclusion:</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The low conductance of the chamber provides a very differential pumping.</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Saturation of NEG is only local. </a:t>
            </a:r>
            <a:endParaRPr/>
          </a:p>
        </p:txBody>
      </p:sp>
    </p:spTree>
    <p:extLst>
      <p:ext uri="{BB962C8B-B14F-4D97-AF65-F5344CB8AC3E}">
        <p14:creationId xmlns:p14="http://schemas.microsoft.com/office/powerpoint/2010/main" val="20385722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A434031-DA25-F584-8D17-36618F7C29E9}"/>
              </a:ext>
            </a:extLst>
          </p:cNvPr>
          <p:cNvGrpSpPr/>
          <p:nvPr/>
        </p:nvGrpSpPr>
        <p:grpSpPr>
          <a:xfrm>
            <a:off x="608744" y="3058750"/>
            <a:ext cx="8156547" cy="3001502"/>
            <a:chOff x="6375072" y="3923542"/>
            <a:chExt cx="5613728" cy="2065778"/>
          </a:xfrm>
        </p:grpSpPr>
        <p:pic>
          <p:nvPicPr>
            <p:cNvPr id="3" name="Picture 2">
              <a:extLst>
                <a:ext uri="{FF2B5EF4-FFF2-40B4-BE49-F238E27FC236}">
                  <a16:creationId xmlns:a16="http://schemas.microsoft.com/office/drawing/2014/main" id="{967A420E-9005-DA24-B31E-D652C04C0F8F}"/>
                </a:ext>
              </a:extLst>
            </p:cNvPr>
            <p:cNvPicPr>
              <a:picLocks noChangeAspect="1"/>
            </p:cNvPicPr>
            <p:nvPr/>
          </p:nvPicPr>
          <p:blipFill>
            <a:blip r:embed="rId2"/>
            <a:stretch>
              <a:fillRect/>
            </a:stretch>
          </p:blipFill>
          <p:spPr>
            <a:xfrm>
              <a:off x="6375072" y="3923542"/>
              <a:ext cx="5613728" cy="2060587"/>
            </a:xfrm>
            <a:prstGeom prst="rect">
              <a:avLst/>
            </a:prstGeom>
          </p:spPr>
        </p:pic>
        <p:sp>
          <p:nvSpPr>
            <p:cNvPr id="22" name="Rectangle 21">
              <a:extLst>
                <a:ext uri="{FF2B5EF4-FFF2-40B4-BE49-F238E27FC236}">
                  <a16:creationId xmlns:a16="http://schemas.microsoft.com/office/drawing/2014/main" id="{9E3B696B-3E6F-AD91-83BE-82DBAB2D29EF}"/>
                </a:ext>
              </a:extLst>
            </p:cNvPr>
            <p:cNvSpPr/>
            <p:nvPr/>
          </p:nvSpPr>
          <p:spPr>
            <a:xfrm>
              <a:off x="6955971" y="5436838"/>
              <a:ext cx="868680" cy="5524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grpSp>
      <p:sp>
        <p:nvSpPr>
          <p:cNvPr id="4" name="Slide Number Placeholder 3">
            <a:extLst>
              <a:ext uri="{FF2B5EF4-FFF2-40B4-BE49-F238E27FC236}">
                <a16:creationId xmlns:a16="http://schemas.microsoft.com/office/drawing/2014/main" id="{397B3DEF-F5F5-C5A7-0211-111C27E2EE92}"/>
              </a:ext>
            </a:extLst>
          </p:cNvPr>
          <p:cNvSpPr>
            <a:spLocks noGrp="1"/>
          </p:cNvSpPr>
          <p:nvPr>
            <p:ph type="sldNum" sz="quarter" idx="14"/>
          </p:nvPr>
        </p:nvSpPr>
        <p:spPr/>
        <p:txBody>
          <a:bodyPr/>
          <a:lstStyle/>
          <a:p>
            <a:fld id="{B60D0738-23DA-A745-9B84-DD183761B382}" type="slidenum">
              <a:rPr lang="en-GB" smtClean="0"/>
              <a:pPr/>
              <a:t>25</a:t>
            </a:fld>
            <a:endParaRPr lang="en-GB"/>
          </a:p>
        </p:txBody>
      </p:sp>
      <p:sp>
        <p:nvSpPr>
          <p:cNvPr id="21" name="Title 1">
            <a:extLst>
              <a:ext uri="{FF2B5EF4-FFF2-40B4-BE49-F238E27FC236}">
                <a16:creationId xmlns:a16="http://schemas.microsoft.com/office/drawing/2014/main" id="{7BA18525-41A0-CFBC-A432-F2A09EB2729D}"/>
              </a:ext>
            </a:extLst>
          </p:cNvPr>
          <p:cNvSpPr>
            <a:spLocks noGrp="1"/>
          </p:cNvSpPr>
          <p:nvPr>
            <p:ph type="title"/>
          </p:nvPr>
        </p:nvSpPr>
        <p:spPr>
          <a:xfrm>
            <a:off x="65662" y="108508"/>
            <a:ext cx="10481930" cy="729497"/>
          </a:xfrm>
        </p:spPr>
        <p:txBody>
          <a:bodyPr/>
          <a:lstStyle/>
          <a:p>
            <a:r>
              <a:rPr lang="en-GB"/>
              <a:t>NEG coating study – phase 1</a:t>
            </a:r>
          </a:p>
        </p:txBody>
      </p:sp>
      <p:pic>
        <p:nvPicPr>
          <p:cNvPr id="42" name="Picture 41">
            <a:extLst>
              <a:ext uri="{FF2B5EF4-FFF2-40B4-BE49-F238E27FC236}">
                <a16:creationId xmlns:a16="http://schemas.microsoft.com/office/drawing/2014/main" id="{7BC09C6F-7384-D050-115F-DB532833A882}"/>
              </a:ext>
            </a:extLst>
          </p:cNvPr>
          <p:cNvPicPr>
            <a:picLocks noChangeAspect="1"/>
          </p:cNvPicPr>
          <p:nvPr/>
        </p:nvPicPr>
        <p:blipFill>
          <a:blip r:embed="rId3"/>
          <a:stretch>
            <a:fillRect/>
          </a:stretch>
        </p:blipFill>
        <p:spPr>
          <a:xfrm>
            <a:off x="701407" y="840353"/>
            <a:ext cx="4790229" cy="2048261"/>
          </a:xfrm>
          <a:prstGeom prst="rect">
            <a:avLst/>
          </a:prstGeom>
          <a:solidFill>
            <a:schemeClr val="bg1"/>
          </a:solidFill>
        </p:spPr>
      </p:pic>
      <p:grpSp>
        <p:nvGrpSpPr>
          <p:cNvPr id="9" name="Group 8">
            <a:extLst>
              <a:ext uri="{FF2B5EF4-FFF2-40B4-BE49-F238E27FC236}">
                <a16:creationId xmlns:a16="http://schemas.microsoft.com/office/drawing/2014/main" id="{F41814D9-E843-77E4-A71B-9EC125DA69C5}"/>
              </a:ext>
            </a:extLst>
          </p:cNvPr>
          <p:cNvGrpSpPr/>
          <p:nvPr/>
        </p:nvGrpSpPr>
        <p:grpSpPr>
          <a:xfrm>
            <a:off x="1139932" y="2873884"/>
            <a:ext cx="2995712" cy="477665"/>
            <a:chOff x="1139932" y="2873884"/>
            <a:chExt cx="2995712" cy="477665"/>
          </a:xfrm>
        </p:grpSpPr>
        <p:cxnSp>
          <p:nvCxnSpPr>
            <p:cNvPr id="44" name="Straight Connector 43">
              <a:extLst>
                <a:ext uri="{FF2B5EF4-FFF2-40B4-BE49-F238E27FC236}">
                  <a16:creationId xmlns:a16="http://schemas.microsoft.com/office/drawing/2014/main" id="{6B8FBB36-7D6F-D198-96D4-C1CABACFED06}"/>
                </a:ext>
              </a:extLst>
            </p:cNvPr>
            <p:cNvCxnSpPr>
              <a:cxnSpLocks/>
            </p:cNvCxnSpPr>
            <p:nvPr/>
          </p:nvCxnSpPr>
          <p:spPr>
            <a:xfrm flipV="1">
              <a:off x="1139932" y="2873884"/>
              <a:ext cx="0" cy="247332"/>
            </a:xfrm>
            <a:prstGeom prst="line">
              <a:avLst/>
            </a:prstGeom>
            <a:ln w="127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19DD18A-6F1B-DCCC-942E-EC5EF14E6CF0}"/>
                </a:ext>
              </a:extLst>
            </p:cNvPr>
            <p:cNvCxnSpPr>
              <a:cxnSpLocks/>
            </p:cNvCxnSpPr>
            <p:nvPr/>
          </p:nvCxnSpPr>
          <p:spPr>
            <a:xfrm flipV="1">
              <a:off x="2929078" y="2890883"/>
              <a:ext cx="57150" cy="460666"/>
            </a:xfrm>
            <a:prstGeom prst="line">
              <a:avLst/>
            </a:prstGeom>
            <a:ln w="127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D7B3618-FFBC-9044-6470-B5C683C5F5B0}"/>
                </a:ext>
              </a:extLst>
            </p:cNvPr>
            <p:cNvCxnSpPr>
              <a:cxnSpLocks/>
            </p:cNvCxnSpPr>
            <p:nvPr/>
          </p:nvCxnSpPr>
          <p:spPr>
            <a:xfrm flipV="1">
              <a:off x="4022000" y="2906155"/>
              <a:ext cx="113644" cy="362781"/>
            </a:xfrm>
            <a:prstGeom prst="line">
              <a:avLst/>
            </a:prstGeom>
            <a:ln w="127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 name="Title 2">
            <a:extLst>
              <a:ext uri="{FF2B5EF4-FFF2-40B4-BE49-F238E27FC236}">
                <a16:creationId xmlns:a16="http://schemas.microsoft.com/office/drawing/2014/main" id="{E74F0EAD-99F7-0B25-33C4-675F7515C0DD}"/>
              </a:ext>
            </a:extLst>
          </p:cNvPr>
          <p:cNvSpPr txBox="1">
            <a:spLocks/>
          </p:cNvSpPr>
          <p:nvPr/>
        </p:nvSpPr>
        <p:spPr>
          <a:xfrm>
            <a:off x="149928" y="706912"/>
            <a:ext cx="3177471" cy="414588"/>
          </a:xfrm>
          <a:prstGeom prst="rect">
            <a:avLst/>
          </a:prstGeom>
        </p:spPr>
        <p:txBody>
          <a:bodyPr vert="horz" lIns="91440" tIns="45720" rIns="91440" bIns="45720" rtlCol="0" anchor="ctr">
            <a:normAutofit fontScale="4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a:solidFill>
                  <a:prstClr val="black">
                    <a:lumMod val="50000"/>
                    <a:lumOff val="50000"/>
                  </a:prstClr>
                </a:solidFill>
                <a:latin typeface="Calibri"/>
              </a:rPr>
              <a:t>System configuration during measurements</a:t>
            </a:r>
          </a:p>
        </p:txBody>
      </p:sp>
      <p:grpSp>
        <p:nvGrpSpPr>
          <p:cNvPr id="8" name="Group 7">
            <a:extLst>
              <a:ext uri="{FF2B5EF4-FFF2-40B4-BE49-F238E27FC236}">
                <a16:creationId xmlns:a16="http://schemas.microsoft.com/office/drawing/2014/main" id="{16592787-DA19-7897-A674-C11B3186F098}"/>
              </a:ext>
            </a:extLst>
          </p:cNvPr>
          <p:cNvGrpSpPr/>
          <p:nvPr/>
        </p:nvGrpSpPr>
        <p:grpSpPr>
          <a:xfrm>
            <a:off x="6179473" y="1023175"/>
            <a:ext cx="5428386" cy="2713136"/>
            <a:chOff x="6179473" y="1023175"/>
            <a:chExt cx="5428386" cy="2713136"/>
          </a:xfrm>
        </p:grpSpPr>
        <p:pic>
          <p:nvPicPr>
            <p:cNvPr id="6" name="Picture 5" descr="A close-up of a machine&#10;&#10;Description automatically generated">
              <a:extLst>
                <a:ext uri="{FF2B5EF4-FFF2-40B4-BE49-F238E27FC236}">
                  <a16:creationId xmlns:a16="http://schemas.microsoft.com/office/drawing/2014/main" id="{19120288-D9FB-07CC-BC06-F8717E8114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17507" y="1887850"/>
              <a:ext cx="2095723" cy="1571792"/>
            </a:xfrm>
            <a:prstGeom prst="rect">
              <a:avLst/>
            </a:prstGeom>
          </p:spPr>
        </p:pic>
        <p:pic>
          <p:nvPicPr>
            <p:cNvPr id="7" name="Picture 6" descr="A machine with pipes and wires&#10;&#10;Description automatically generated">
              <a:extLst>
                <a:ext uri="{FF2B5EF4-FFF2-40B4-BE49-F238E27FC236}">
                  <a16:creationId xmlns:a16="http://schemas.microsoft.com/office/drawing/2014/main" id="{8DD8AD63-D315-9663-B111-6A4EB65AF9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743303" y="1871756"/>
              <a:ext cx="2130921" cy="1598190"/>
            </a:xfrm>
            <a:prstGeom prst="rect">
              <a:avLst/>
            </a:prstGeom>
          </p:spPr>
        </p:pic>
        <p:pic>
          <p:nvPicPr>
            <p:cNvPr id="10" name="Picture 9" descr="A machine with wires and cables&#10;&#10;Description automatically generated">
              <a:extLst>
                <a:ext uri="{FF2B5EF4-FFF2-40B4-BE49-F238E27FC236}">
                  <a16:creationId xmlns:a16="http://schemas.microsoft.com/office/drawing/2014/main" id="{2FDF76FC-8C5E-65C8-A673-C8B811CBB9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832016" y="1887852"/>
              <a:ext cx="2095723" cy="1571792"/>
            </a:xfrm>
            <a:prstGeom prst="rect">
              <a:avLst/>
            </a:prstGeom>
          </p:spPr>
        </p:pic>
        <p:sp>
          <p:nvSpPr>
            <p:cNvPr id="57" name="Google Shape;637;p18">
              <a:extLst>
                <a:ext uri="{FF2B5EF4-FFF2-40B4-BE49-F238E27FC236}">
                  <a16:creationId xmlns:a16="http://schemas.microsoft.com/office/drawing/2014/main" id="{93B739E3-9088-5B36-71CE-9A01D6942E9B}"/>
                </a:ext>
              </a:extLst>
            </p:cNvPr>
            <p:cNvSpPr txBox="1"/>
            <p:nvPr/>
          </p:nvSpPr>
          <p:spPr>
            <a:xfrm>
              <a:off x="7993125" y="1106584"/>
              <a:ext cx="18003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u="sng">
                  <a:solidFill>
                    <a:srgbClr val="0070C0"/>
                  </a:solidFill>
                  <a:latin typeface="Calibri"/>
                  <a:ea typeface="Calibri"/>
                  <a:cs typeface="Calibri"/>
                  <a:sym typeface="Calibri"/>
                </a:rPr>
                <a:t>Injection</a:t>
              </a:r>
              <a:r>
                <a:rPr lang="en-GB" sz="1400">
                  <a:solidFill>
                    <a:srgbClr val="0070C0"/>
                  </a:solidFill>
                  <a:latin typeface="Calibri"/>
                  <a:ea typeface="Calibri"/>
                  <a:cs typeface="Calibri"/>
                  <a:sym typeface="Calibri"/>
                </a:rPr>
                <a:t>/measuring Point (L)</a:t>
              </a:r>
              <a:endParaRPr sz="1400">
                <a:solidFill>
                  <a:srgbClr val="0070C0"/>
                </a:solidFill>
                <a:latin typeface="Calibri"/>
                <a:ea typeface="Calibri"/>
                <a:cs typeface="Calibri"/>
                <a:sym typeface="Calibri"/>
              </a:endParaRPr>
            </a:p>
          </p:txBody>
        </p:sp>
        <p:sp>
          <p:nvSpPr>
            <p:cNvPr id="59" name="Google Shape;638;p18">
              <a:extLst>
                <a:ext uri="{FF2B5EF4-FFF2-40B4-BE49-F238E27FC236}">
                  <a16:creationId xmlns:a16="http://schemas.microsoft.com/office/drawing/2014/main" id="{A35A5CD9-29AC-0BEA-F051-2B40D0F7BE20}"/>
                </a:ext>
              </a:extLst>
            </p:cNvPr>
            <p:cNvSpPr txBox="1"/>
            <p:nvPr/>
          </p:nvSpPr>
          <p:spPr>
            <a:xfrm>
              <a:off x="10364672" y="1102684"/>
              <a:ext cx="10800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rgbClr val="0070C0"/>
                  </a:solidFill>
                  <a:latin typeface="Calibri"/>
                  <a:ea typeface="Calibri"/>
                  <a:cs typeface="Calibri"/>
                  <a:sym typeface="Calibri"/>
                </a:rPr>
                <a:t>Measuring point (S1)</a:t>
              </a:r>
              <a:endParaRPr sz="1400">
                <a:solidFill>
                  <a:srgbClr val="0070C0"/>
                </a:solidFill>
                <a:latin typeface="Calibri"/>
                <a:ea typeface="Calibri"/>
                <a:cs typeface="Calibri"/>
                <a:sym typeface="Calibri"/>
              </a:endParaRPr>
            </a:p>
          </p:txBody>
        </p:sp>
        <p:sp>
          <p:nvSpPr>
            <p:cNvPr id="61" name="Google Shape;639;p18">
              <a:extLst>
                <a:ext uri="{FF2B5EF4-FFF2-40B4-BE49-F238E27FC236}">
                  <a16:creationId xmlns:a16="http://schemas.microsoft.com/office/drawing/2014/main" id="{C82E6CB9-333A-E590-7000-79A2F7BC12F7}"/>
                </a:ext>
              </a:extLst>
            </p:cNvPr>
            <p:cNvSpPr txBox="1"/>
            <p:nvPr/>
          </p:nvSpPr>
          <p:spPr>
            <a:xfrm>
              <a:off x="6355414" y="1023175"/>
              <a:ext cx="1152000" cy="58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a:solidFill>
                    <a:srgbClr val="0070C0"/>
                  </a:solidFill>
                  <a:latin typeface="Calibri"/>
                  <a:ea typeface="Calibri"/>
                  <a:cs typeface="Calibri"/>
                  <a:sym typeface="Calibri"/>
                </a:rPr>
                <a:t>Measuring point (S2)</a:t>
              </a:r>
              <a:endParaRPr sz="1600">
                <a:solidFill>
                  <a:srgbClr val="0070C0"/>
                </a:solidFill>
                <a:latin typeface="Calibri"/>
                <a:ea typeface="Calibri"/>
                <a:cs typeface="Calibri"/>
                <a:sym typeface="Calibri"/>
              </a:endParaRPr>
            </a:p>
          </p:txBody>
        </p:sp>
      </p:grpSp>
      <p:sp>
        <p:nvSpPr>
          <p:cNvPr id="67" name="TextBox 66">
            <a:extLst>
              <a:ext uri="{FF2B5EF4-FFF2-40B4-BE49-F238E27FC236}">
                <a16:creationId xmlns:a16="http://schemas.microsoft.com/office/drawing/2014/main" id="{D1B20170-C45F-0B48-97F3-5D96F76AEDED}"/>
              </a:ext>
            </a:extLst>
          </p:cNvPr>
          <p:cNvSpPr txBox="1"/>
          <p:nvPr/>
        </p:nvSpPr>
        <p:spPr>
          <a:xfrm>
            <a:off x="8641963" y="3776064"/>
            <a:ext cx="3505587" cy="2246769"/>
          </a:xfrm>
          <a:prstGeom prst="rect">
            <a:avLst/>
          </a:prstGeom>
          <a:noFill/>
          <a:ln>
            <a:solidFill>
              <a:srgbClr val="00B050"/>
            </a:solidFill>
          </a:ln>
        </p:spPr>
        <p:txBody>
          <a:bodyPr wrap="square">
            <a:spAutoFit/>
          </a:bodyPr>
          <a:lstStyle/>
          <a:p>
            <a:r>
              <a:rPr lang="en-US" sz="1400"/>
              <a:t>Local pumping speed at Injection point was measured for H</a:t>
            </a:r>
            <a:r>
              <a:rPr lang="en-US" sz="1400" baseline="-25000"/>
              <a:t>2</a:t>
            </a:r>
            <a:r>
              <a:rPr lang="en-US" sz="1400"/>
              <a:t> and CO. Results showed a local saturation around the injection point.</a:t>
            </a:r>
          </a:p>
          <a:p>
            <a:endParaRPr lang="en-US" sz="1400"/>
          </a:p>
          <a:p>
            <a:r>
              <a:rPr lang="en-US" sz="1400"/>
              <a:t>Distributed pumping speed was evaluated between Injection (L) and Measuring points (S1 and S2: 3,3 m and 6,9 m away from L respectively). Results showed high pressure ratios. This proves a good status of the NEG coating along the pipes.</a:t>
            </a:r>
          </a:p>
        </p:txBody>
      </p:sp>
    </p:spTree>
    <p:extLst>
      <p:ext uri="{BB962C8B-B14F-4D97-AF65-F5344CB8AC3E}">
        <p14:creationId xmlns:p14="http://schemas.microsoft.com/office/powerpoint/2010/main" val="410073299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1DA389-8603-7C65-1E91-47D6FE25B458}"/>
              </a:ext>
            </a:extLst>
          </p:cNvPr>
          <p:cNvSpPr>
            <a:spLocks noGrp="1"/>
          </p:cNvSpPr>
          <p:nvPr>
            <p:ph type="sldNum" sz="quarter" idx="14"/>
          </p:nvPr>
        </p:nvSpPr>
        <p:spPr/>
        <p:txBody>
          <a:bodyPr/>
          <a:lstStyle/>
          <a:p>
            <a:fld id="{B60D0738-23DA-A745-9B84-DD183761B382}" type="slidenum">
              <a:rPr lang="en-GB" smtClean="0"/>
              <a:pPr/>
              <a:t>26</a:t>
            </a:fld>
            <a:endParaRPr lang="en-GB"/>
          </a:p>
        </p:txBody>
      </p:sp>
      <p:sp>
        <p:nvSpPr>
          <p:cNvPr id="5" name="Title 2">
            <a:extLst>
              <a:ext uri="{FF2B5EF4-FFF2-40B4-BE49-F238E27FC236}">
                <a16:creationId xmlns:a16="http://schemas.microsoft.com/office/drawing/2014/main" id="{E886A63A-ABBE-A38F-D4A4-BEA2EF850C87}"/>
              </a:ext>
            </a:extLst>
          </p:cNvPr>
          <p:cNvSpPr txBox="1">
            <a:spLocks/>
          </p:cNvSpPr>
          <p:nvPr/>
        </p:nvSpPr>
        <p:spPr>
          <a:xfrm>
            <a:off x="330803" y="838005"/>
            <a:ext cx="7593294" cy="588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a:solidFill>
                  <a:prstClr val="black">
                    <a:lumMod val="50000"/>
                    <a:lumOff val="50000"/>
                  </a:prstClr>
                </a:solidFill>
                <a:latin typeface="Calibri"/>
              </a:rPr>
              <a:t>Pumping speed measurements, CO and H2</a:t>
            </a:r>
          </a:p>
        </p:txBody>
      </p:sp>
      <mc:AlternateContent xmlns:mc="http://schemas.openxmlformats.org/markup-compatibility/2006">
        <mc:Choice xmlns:a14="http://schemas.microsoft.com/office/drawing/2010/main" Requires="a14">
          <p:sp>
            <p:nvSpPr>
              <p:cNvPr id="6" name="TextBox 8">
                <a:extLst>
                  <a:ext uri="{FF2B5EF4-FFF2-40B4-BE49-F238E27FC236}">
                    <a16:creationId xmlns:a16="http://schemas.microsoft.com/office/drawing/2014/main" id="{6DF8078C-5655-7B71-2590-049551B124FF}"/>
                  </a:ext>
                </a:extLst>
              </p:cNvPr>
              <p:cNvSpPr txBox="1"/>
              <p:nvPr/>
            </p:nvSpPr>
            <p:spPr>
              <a:xfrm>
                <a:off x="4940156" y="1326573"/>
                <a:ext cx="4353441" cy="60253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14:m>
                  <m:oMathPara xmlns:m="http://schemas.openxmlformats.org/officeDocument/2006/math">
                    <m:oMathParaPr>
                      <m:jc m:val="centerGroup"/>
                    </m:oMathParaPr>
                    <m:oMath xmlns:m="http://schemas.openxmlformats.org/officeDocument/2006/math">
                      <m:sSub>
                        <m:sSubPr>
                          <m:ctrlPr>
                            <a:rPr lang="en-US" b="1" i="1" kern="0" dirty="0">
                              <a:solidFill>
                                <a:srgbClr val="474747"/>
                              </a:solidFill>
                              <a:latin typeface="Cambria Math" panose="02040503050406030204" pitchFamily="18" charset="0"/>
                            </a:rPr>
                          </m:ctrlPr>
                        </m:sSubPr>
                        <m:e>
                          <m:r>
                            <a:rPr lang="en-US" b="1" i="1" kern="0" dirty="0">
                              <a:solidFill>
                                <a:srgbClr val="474747"/>
                              </a:solidFill>
                              <a:latin typeface="Cambria Math" panose="02040503050406030204" pitchFamily="18" charset="0"/>
                            </a:rPr>
                            <m:t>𝑺</m:t>
                          </m:r>
                        </m:e>
                        <m:sub>
                          <m:r>
                            <a:rPr lang="en-US" b="1" i="1" kern="0" dirty="0">
                              <a:solidFill>
                                <a:srgbClr val="474747"/>
                              </a:solidFill>
                              <a:latin typeface="Cambria Math" panose="02040503050406030204" pitchFamily="18" charset="0"/>
                            </a:rPr>
                            <m:t>𝑵𝑬𝑮</m:t>
                          </m:r>
                          <m:r>
                            <a:rPr lang="en-US" b="1" i="1" kern="0" dirty="0">
                              <a:solidFill>
                                <a:srgbClr val="474747"/>
                              </a:solidFill>
                              <a:latin typeface="Cambria Math" panose="02040503050406030204" pitchFamily="18" charset="0"/>
                            </a:rPr>
                            <m:t>_</m:t>
                          </m:r>
                          <m:r>
                            <a:rPr lang="en-US" b="1" i="1" kern="0" dirty="0">
                              <a:solidFill>
                                <a:srgbClr val="474747"/>
                              </a:solidFill>
                              <a:latin typeface="Cambria Math" panose="02040503050406030204" pitchFamily="18" charset="0"/>
                            </a:rPr>
                            <m:t>𝒍𝒐𝒄𝒂𝒍</m:t>
                          </m:r>
                        </m:sub>
                      </m:sSub>
                      <m:r>
                        <a:rPr lang="en-SE" b="1" kern="0" dirty="0" err="1">
                          <a:solidFill>
                            <a:srgbClr val="474747"/>
                          </a:solidFill>
                          <a:latin typeface="Cambria Math" panose="02040503050406030204" pitchFamily="18" charset="0"/>
                        </a:rPr>
                        <m:t>=</m:t>
                      </m:r>
                      <m:f>
                        <m:fPr>
                          <m:ctrlPr>
                            <a:rPr lang="en-US" b="1" i="1" kern="0" dirty="0">
                              <a:solidFill>
                                <a:srgbClr val="474747"/>
                              </a:solidFill>
                              <a:latin typeface="Cambria Math" panose="02040503050406030204" pitchFamily="18" charset="0"/>
                            </a:rPr>
                          </m:ctrlPr>
                        </m:fPr>
                        <m:num>
                          <m:sSub>
                            <m:sSubPr>
                              <m:ctrlPr>
                                <a:rPr lang="en-US" b="1" i="1" kern="0" dirty="0">
                                  <a:solidFill>
                                    <a:srgbClr val="474747"/>
                                  </a:solidFill>
                                  <a:latin typeface="Cambria Math" panose="02040503050406030204" pitchFamily="18" charset="0"/>
                                </a:rPr>
                              </m:ctrlPr>
                            </m:sSubPr>
                            <m:e>
                              <m:r>
                                <a:rPr lang="en-US" b="1" i="1" kern="0" dirty="0">
                                  <a:solidFill>
                                    <a:srgbClr val="474747"/>
                                  </a:solidFill>
                                  <a:latin typeface="Cambria Math" panose="02040503050406030204" pitchFamily="18" charset="0"/>
                                </a:rPr>
                                <m:t>𝑸</m:t>
                              </m:r>
                            </m:e>
                            <m:sub>
                              <m:r>
                                <a:rPr lang="en-US" b="1" i="1" kern="0" dirty="0">
                                  <a:solidFill>
                                    <a:srgbClr val="474747"/>
                                  </a:solidFill>
                                  <a:latin typeface="Cambria Math" panose="02040503050406030204" pitchFamily="18" charset="0"/>
                                </a:rPr>
                                <m:t>𝑪𝒂𝒍𝒊𝒃𝒓𝒂𝒕𝒆𝒅</m:t>
                              </m:r>
                              <m:r>
                                <a:rPr lang="en-US" b="1" i="1" kern="0" dirty="0">
                                  <a:solidFill>
                                    <a:srgbClr val="474747"/>
                                  </a:solidFill>
                                  <a:latin typeface="Cambria Math" panose="02040503050406030204" pitchFamily="18" charset="0"/>
                                </a:rPr>
                                <m:t> </m:t>
                              </m:r>
                              <m:r>
                                <a:rPr lang="en-US" b="1" i="1" kern="0" dirty="0">
                                  <a:solidFill>
                                    <a:srgbClr val="474747"/>
                                  </a:solidFill>
                                  <a:latin typeface="Cambria Math" panose="02040503050406030204" pitchFamily="18" charset="0"/>
                                </a:rPr>
                                <m:t>𝒍𝒆𝒂𝒌</m:t>
                              </m:r>
                            </m:sub>
                          </m:sSub>
                        </m:num>
                        <m:den>
                          <m:sSub>
                            <m:sSubPr>
                              <m:ctrlPr>
                                <a:rPr lang="en-US" b="1" i="1" kern="0" dirty="0">
                                  <a:solidFill>
                                    <a:srgbClr val="474747"/>
                                  </a:solidFill>
                                  <a:latin typeface="Cambria Math" panose="02040503050406030204" pitchFamily="18" charset="0"/>
                                </a:rPr>
                              </m:ctrlPr>
                            </m:sSubPr>
                            <m:e>
                              <m:r>
                                <a:rPr lang="en-US" b="1" i="1" kern="0" dirty="0">
                                  <a:solidFill>
                                    <a:srgbClr val="474747"/>
                                  </a:solidFill>
                                  <a:latin typeface="Cambria Math" panose="02040503050406030204" pitchFamily="18" charset="0"/>
                                </a:rPr>
                                <m:t>𝑷</m:t>
                              </m:r>
                            </m:e>
                            <m:sub>
                              <m:r>
                                <a:rPr lang="en-US" b="1" i="1" kern="0" dirty="0">
                                  <a:solidFill>
                                    <a:srgbClr val="474747"/>
                                  </a:solidFill>
                                  <a:latin typeface="Cambria Math" panose="02040503050406030204" pitchFamily="18" charset="0"/>
                                </a:rPr>
                                <m:t>𝑰𝒏𝒋𝒆𝒄𝒕𝒊𝒐𝒏</m:t>
                              </m:r>
                            </m:sub>
                          </m:sSub>
                          <m:r>
                            <a:rPr lang="en-SE" b="1" kern="0" dirty="0" err="1">
                              <a:solidFill>
                                <a:srgbClr val="474747"/>
                              </a:solidFill>
                              <a:latin typeface="Cambria Math" panose="02040503050406030204" pitchFamily="18" charset="0"/>
                            </a:rPr>
                            <m:t>−</m:t>
                          </m:r>
                          <m:sSub>
                            <m:sSubPr>
                              <m:ctrlPr>
                                <a:rPr lang="en-US" b="1" i="1" kern="0" dirty="0">
                                  <a:solidFill>
                                    <a:srgbClr val="474747"/>
                                  </a:solidFill>
                                  <a:latin typeface="Cambria Math" panose="02040503050406030204" pitchFamily="18" charset="0"/>
                                </a:rPr>
                              </m:ctrlPr>
                            </m:sSubPr>
                            <m:e>
                              <m:r>
                                <a:rPr lang="en-US" b="1" i="1" kern="0" dirty="0">
                                  <a:solidFill>
                                    <a:srgbClr val="474747"/>
                                  </a:solidFill>
                                  <a:latin typeface="Cambria Math" panose="02040503050406030204" pitchFamily="18" charset="0"/>
                                </a:rPr>
                                <m:t>𝑷</m:t>
                              </m:r>
                            </m:e>
                            <m:sub>
                              <m:r>
                                <a:rPr lang="en-US" b="1" i="1" kern="0" dirty="0">
                                  <a:solidFill>
                                    <a:srgbClr val="474747"/>
                                  </a:solidFill>
                                  <a:latin typeface="Cambria Math" panose="02040503050406030204" pitchFamily="18" charset="0"/>
                                </a:rPr>
                                <m:t>𝑵𝒐</m:t>
                              </m:r>
                              <m:r>
                                <a:rPr lang="en-US" b="1" i="1" kern="0" dirty="0">
                                  <a:solidFill>
                                    <a:srgbClr val="474747"/>
                                  </a:solidFill>
                                  <a:latin typeface="Cambria Math" panose="02040503050406030204" pitchFamily="18" charset="0"/>
                                </a:rPr>
                                <m:t>_</m:t>
                              </m:r>
                              <m:r>
                                <a:rPr lang="en-US" b="1" i="1" kern="0" dirty="0">
                                  <a:solidFill>
                                    <a:srgbClr val="474747"/>
                                  </a:solidFill>
                                  <a:latin typeface="Cambria Math" panose="02040503050406030204" pitchFamily="18" charset="0"/>
                                </a:rPr>
                                <m:t>𝑰𝒏𝒋𝒆𝒄𝒕𝒊𝒐𝒏</m:t>
                              </m:r>
                            </m:sub>
                          </m:sSub>
                        </m:den>
                      </m:f>
                    </m:oMath>
                  </m:oMathPara>
                </a14:m>
                <a:endParaRPr lang="en-SE" b="1" kern="0">
                  <a:solidFill>
                    <a:srgbClr val="474747"/>
                  </a:solidFill>
                  <a:latin typeface="Calibri"/>
                </a:endParaRPr>
              </a:p>
            </p:txBody>
          </p:sp>
        </mc:Choice>
        <mc:Fallback>
          <p:sp>
            <p:nvSpPr>
              <p:cNvPr id="6" name="TextBox 8">
                <a:extLst>
                  <a:ext uri="{FF2B5EF4-FFF2-40B4-BE49-F238E27FC236}">
                    <a16:creationId xmlns:a16="http://schemas.microsoft.com/office/drawing/2014/main" id="{6DF8078C-5655-7B71-2590-049551B124FF}"/>
                  </a:ext>
                </a:extLst>
              </p:cNvPr>
              <p:cNvSpPr txBox="1">
                <a:spLocks noRot="1" noChangeAspect="1" noMove="1" noResize="1" noEditPoints="1" noAdjustHandles="1" noChangeArrowheads="1" noChangeShapeType="1" noTextEdit="1"/>
              </p:cNvSpPr>
              <p:nvPr/>
            </p:nvSpPr>
            <p:spPr>
              <a:xfrm>
                <a:off x="4940156" y="1326573"/>
                <a:ext cx="4353441" cy="60253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13">
                <a:extLst>
                  <a:ext uri="{FF2B5EF4-FFF2-40B4-BE49-F238E27FC236}">
                    <a16:creationId xmlns:a16="http://schemas.microsoft.com/office/drawing/2014/main" id="{38C1DDDA-DC6F-4DD2-4D3C-DC12512E5A4F}"/>
                  </a:ext>
                </a:extLst>
              </p:cNvPr>
              <p:cNvSpPr txBox="1"/>
              <p:nvPr/>
            </p:nvSpPr>
            <p:spPr>
              <a:xfrm>
                <a:off x="4863955" y="4983279"/>
                <a:ext cx="5453270" cy="44537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14:m>
                  <m:oMathPara xmlns:m="http://schemas.openxmlformats.org/officeDocument/2006/math">
                    <m:oMathParaPr>
                      <m:jc m:val="centerGroup"/>
                    </m:oMathParaPr>
                    <m:oMath xmlns:m="http://schemas.openxmlformats.org/officeDocument/2006/math">
                      <m:sSub>
                        <m:sSubPr>
                          <m:ctrlPr>
                            <a:rPr lang="en-US" sz="2800" i="1" kern="0">
                              <a:solidFill>
                                <a:srgbClr val="474747"/>
                              </a:solidFill>
                              <a:latin typeface="Cambria Math" panose="02040503050406030204" pitchFamily="18" charset="0"/>
                              <a:ea typeface="Cambria Math" panose="02040503050406030204" pitchFamily="18" charset="0"/>
                            </a:rPr>
                          </m:ctrlPr>
                        </m:sSubPr>
                        <m:e>
                          <m:r>
                            <a:rPr lang="en-US" sz="2800" i="1" kern="0">
                              <a:solidFill>
                                <a:srgbClr val="474747"/>
                              </a:solidFill>
                              <a:latin typeface="Cambria Math" panose="02040503050406030204" pitchFamily="18" charset="0"/>
                              <a:ea typeface="Cambria Math" panose="02040503050406030204" pitchFamily="18" charset="0"/>
                            </a:rPr>
                            <m:t>∆</m:t>
                          </m:r>
                          <m:r>
                            <a:rPr lang="en-US" sz="2800" i="1" kern="0">
                              <a:solidFill>
                                <a:srgbClr val="474747"/>
                              </a:solidFill>
                              <a:latin typeface="Cambria Math" panose="02040503050406030204" pitchFamily="18" charset="0"/>
                              <a:ea typeface="Cambria Math" panose="02040503050406030204" pitchFamily="18" charset="0"/>
                            </a:rPr>
                            <m:t>𝑃</m:t>
                          </m:r>
                        </m:e>
                        <m:sub>
                          <m:r>
                            <a:rPr lang="en-US" sz="2800" i="1" kern="0">
                              <a:solidFill>
                                <a:srgbClr val="474747"/>
                              </a:solidFill>
                              <a:latin typeface="Cambria Math" panose="02040503050406030204" pitchFamily="18" charset="0"/>
                            </a:rPr>
                            <m:t>𝐵𝑒𝑎𝑚</m:t>
                          </m:r>
                        </m:sub>
                      </m:sSub>
                      <m:r>
                        <a:rPr lang="en-US" sz="2800" i="1" kern="0">
                          <a:solidFill>
                            <a:srgbClr val="474747"/>
                          </a:solidFill>
                          <a:latin typeface="Cambria Math" panose="02040503050406030204" pitchFamily="18" charset="0"/>
                        </a:rPr>
                        <m:t> </m:t>
                      </m:r>
                      <m:r>
                        <a:rPr lang="en-US" sz="2800" i="1" kern="0">
                          <a:solidFill>
                            <a:srgbClr val="474747"/>
                          </a:solidFill>
                          <a:latin typeface="Cambria Math" panose="02040503050406030204" pitchFamily="18" charset="0"/>
                          <a:ea typeface="Cambria Math" panose="02040503050406030204" pitchFamily="18" charset="0"/>
                        </a:rPr>
                        <m:t>×</m:t>
                      </m:r>
                      <m:sSub>
                        <m:sSubPr>
                          <m:ctrlPr>
                            <a:rPr lang="en-US" sz="2800" i="1" kern="0">
                              <a:solidFill>
                                <a:srgbClr val="474747"/>
                              </a:solidFill>
                              <a:latin typeface="Cambria Math" panose="02040503050406030204" pitchFamily="18" charset="0"/>
                            </a:rPr>
                          </m:ctrlPr>
                        </m:sSubPr>
                        <m:e>
                          <m:r>
                            <a:rPr lang="en-US" sz="2800" i="1" kern="0">
                              <a:solidFill>
                                <a:srgbClr val="474747"/>
                              </a:solidFill>
                              <a:latin typeface="Cambria Math" panose="02040503050406030204" pitchFamily="18" charset="0"/>
                            </a:rPr>
                            <m:t>𝑆</m:t>
                          </m:r>
                        </m:e>
                        <m:sub>
                          <m:r>
                            <a:rPr lang="en-US" sz="2800" i="1" kern="0">
                              <a:solidFill>
                                <a:srgbClr val="474747"/>
                              </a:solidFill>
                              <a:latin typeface="Cambria Math" panose="02040503050406030204" pitchFamily="18" charset="0"/>
                            </a:rPr>
                            <m:t>𝑁𝐸𝐺</m:t>
                          </m:r>
                          <m:r>
                            <a:rPr lang="en-US" sz="2800" i="1" kern="0">
                              <a:solidFill>
                                <a:srgbClr val="474747"/>
                              </a:solidFill>
                              <a:latin typeface="Cambria Math" panose="02040503050406030204" pitchFamily="18" charset="0"/>
                            </a:rPr>
                            <m:t>_</m:t>
                          </m:r>
                          <m:r>
                            <a:rPr lang="en-US" sz="2800" i="1" kern="0">
                              <a:solidFill>
                                <a:srgbClr val="474747"/>
                              </a:solidFill>
                              <a:latin typeface="Cambria Math" panose="02040503050406030204" pitchFamily="18" charset="0"/>
                            </a:rPr>
                            <m:t>𝑙𝑜𝑐𝑎𝑙</m:t>
                          </m:r>
                        </m:sub>
                      </m:sSub>
                      <m:r>
                        <a:rPr lang="en-US" sz="2800" i="1" kern="0">
                          <a:solidFill>
                            <a:srgbClr val="474747"/>
                          </a:solidFill>
                          <a:latin typeface="Cambria Math" panose="02040503050406030204" pitchFamily="18" charset="0"/>
                        </a:rPr>
                        <m:t>=</m:t>
                      </m:r>
                      <m:sSub>
                        <m:sSubPr>
                          <m:ctrlPr>
                            <a:rPr lang="en-US" sz="2800" i="1" kern="0">
                              <a:solidFill>
                                <a:srgbClr val="474747"/>
                              </a:solidFill>
                              <a:latin typeface="Cambria Math" panose="02040503050406030204" pitchFamily="18" charset="0"/>
                            </a:rPr>
                          </m:ctrlPr>
                        </m:sSubPr>
                        <m:e>
                          <m:r>
                            <a:rPr lang="en-US" sz="2800" i="1" kern="0">
                              <a:solidFill>
                                <a:srgbClr val="474747"/>
                              </a:solidFill>
                              <a:latin typeface="Cambria Math" panose="02040503050406030204" pitchFamily="18" charset="0"/>
                            </a:rPr>
                            <m:t>𝑄</m:t>
                          </m:r>
                        </m:e>
                        <m:sub>
                          <m:r>
                            <a:rPr lang="en-US" sz="2800" i="1" kern="0">
                              <a:solidFill>
                                <a:srgbClr val="474747"/>
                              </a:solidFill>
                              <a:latin typeface="Cambria Math" panose="02040503050406030204" pitchFamily="18" charset="0"/>
                            </a:rPr>
                            <m:t>𝐵𝑒𝑎𝑚</m:t>
                          </m:r>
                        </m:sub>
                      </m:sSub>
                    </m:oMath>
                  </m:oMathPara>
                </a14:m>
                <a:endParaRPr lang="en-SE" sz="2800" kern="0" err="1">
                  <a:solidFill>
                    <a:srgbClr val="474747"/>
                  </a:solidFill>
                  <a:latin typeface="Calibri"/>
                </a:endParaRPr>
              </a:p>
            </p:txBody>
          </p:sp>
        </mc:Choice>
        <mc:Fallback>
          <p:sp>
            <p:nvSpPr>
              <p:cNvPr id="7" name="TextBox 13">
                <a:extLst>
                  <a:ext uri="{FF2B5EF4-FFF2-40B4-BE49-F238E27FC236}">
                    <a16:creationId xmlns:a16="http://schemas.microsoft.com/office/drawing/2014/main" id="{38C1DDDA-DC6F-4DD2-4D3C-DC12512E5A4F}"/>
                  </a:ext>
                </a:extLst>
              </p:cNvPr>
              <p:cNvSpPr txBox="1">
                <a:spLocks noRot="1" noChangeAspect="1" noMove="1" noResize="1" noEditPoints="1" noAdjustHandles="1" noChangeArrowheads="1" noChangeShapeType="1" noTextEdit="1"/>
              </p:cNvSpPr>
              <p:nvPr/>
            </p:nvSpPr>
            <p:spPr>
              <a:xfrm>
                <a:off x="4863955" y="4983279"/>
                <a:ext cx="5453270" cy="445378"/>
              </a:xfrm>
              <a:prstGeom prst="rect">
                <a:avLst/>
              </a:prstGeom>
              <a:blipFill>
                <a:blip r:embed="rId3"/>
                <a:stretch>
                  <a:fillRect/>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794CE31D-A0D4-4473-6A41-368296D0F087}"/>
              </a:ext>
            </a:extLst>
          </p:cNvPr>
          <p:cNvPicPr>
            <a:picLocks noChangeAspect="1"/>
          </p:cNvPicPr>
          <p:nvPr/>
        </p:nvPicPr>
        <p:blipFill>
          <a:blip r:embed="rId4"/>
          <a:stretch>
            <a:fillRect/>
          </a:stretch>
        </p:blipFill>
        <p:spPr>
          <a:xfrm flipH="1">
            <a:off x="1874777" y="1627842"/>
            <a:ext cx="2031885" cy="3578127"/>
          </a:xfrm>
          <a:prstGeom prst="rect">
            <a:avLst/>
          </a:prstGeom>
        </p:spPr>
      </p:pic>
      <p:pic>
        <p:nvPicPr>
          <p:cNvPr id="9" name="Picture 8">
            <a:extLst>
              <a:ext uri="{FF2B5EF4-FFF2-40B4-BE49-F238E27FC236}">
                <a16:creationId xmlns:a16="http://schemas.microsoft.com/office/drawing/2014/main" id="{94A451B0-744D-F12F-8ED8-24BF9C530D5E}"/>
              </a:ext>
            </a:extLst>
          </p:cNvPr>
          <p:cNvPicPr>
            <a:picLocks noChangeAspect="1"/>
          </p:cNvPicPr>
          <p:nvPr/>
        </p:nvPicPr>
        <p:blipFill>
          <a:blip r:embed="rId5"/>
          <a:stretch>
            <a:fillRect/>
          </a:stretch>
        </p:blipFill>
        <p:spPr>
          <a:xfrm>
            <a:off x="3627377" y="3931229"/>
            <a:ext cx="1160379" cy="1600200"/>
          </a:xfrm>
          <a:prstGeom prst="rect">
            <a:avLst/>
          </a:prstGeom>
        </p:spPr>
      </p:pic>
      <p:cxnSp>
        <p:nvCxnSpPr>
          <p:cNvPr id="10" name="Straight Arrow Connector 9">
            <a:extLst>
              <a:ext uri="{FF2B5EF4-FFF2-40B4-BE49-F238E27FC236}">
                <a16:creationId xmlns:a16="http://schemas.microsoft.com/office/drawing/2014/main" id="{78F77DE9-7848-BEB6-D2AA-07F39B6BCF2F}"/>
              </a:ext>
            </a:extLst>
          </p:cNvPr>
          <p:cNvCxnSpPr/>
          <p:nvPr/>
        </p:nvCxnSpPr>
        <p:spPr>
          <a:xfrm flipH="1" flipV="1">
            <a:off x="3170176" y="3550229"/>
            <a:ext cx="609600" cy="762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4825D31E-E4E0-3EED-4D3E-CC39A3C24FF8}"/>
              </a:ext>
            </a:extLst>
          </p:cNvPr>
          <p:cNvPicPr>
            <a:picLocks noChangeAspect="1"/>
          </p:cNvPicPr>
          <p:nvPr/>
        </p:nvPicPr>
        <p:blipFill>
          <a:blip r:embed="rId6"/>
          <a:stretch>
            <a:fillRect/>
          </a:stretch>
        </p:blipFill>
        <p:spPr>
          <a:xfrm>
            <a:off x="4406755" y="2798145"/>
            <a:ext cx="5723406" cy="964158"/>
          </a:xfrm>
          <a:prstGeom prst="rect">
            <a:avLst/>
          </a:prstGeom>
        </p:spPr>
      </p:pic>
      <p:sp>
        <p:nvSpPr>
          <p:cNvPr id="12" name="Title 1">
            <a:extLst>
              <a:ext uri="{FF2B5EF4-FFF2-40B4-BE49-F238E27FC236}">
                <a16:creationId xmlns:a16="http://schemas.microsoft.com/office/drawing/2014/main" id="{17B58F3E-5C3D-90B5-1A67-FD95C29BA4C3}"/>
              </a:ext>
            </a:extLst>
          </p:cNvPr>
          <p:cNvSpPr>
            <a:spLocks noGrp="1"/>
          </p:cNvSpPr>
          <p:nvPr>
            <p:ph type="title"/>
          </p:nvPr>
        </p:nvSpPr>
        <p:spPr>
          <a:xfrm>
            <a:off x="65662" y="108508"/>
            <a:ext cx="10481930" cy="729497"/>
          </a:xfrm>
        </p:spPr>
        <p:txBody>
          <a:bodyPr/>
          <a:lstStyle/>
          <a:p>
            <a:r>
              <a:rPr lang="en-GB"/>
              <a:t>NEG coating study – phase 1</a:t>
            </a:r>
          </a:p>
        </p:txBody>
      </p:sp>
    </p:spTree>
    <p:extLst>
      <p:ext uri="{BB962C8B-B14F-4D97-AF65-F5344CB8AC3E}">
        <p14:creationId xmlns:p14="http://schemas.microsoft.com/office/powerpoint/2010/main" val="48053741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DB4A0-D69D-BA99-465A-16E0029DEA0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F3DB19-BBB3-8853-D6C8-C7338AA198C1}"/>
              </a:ext>
            </a:extLst>
          </p:cNvPr>
          <p:cNvSpPr>
            <a:spLocks noGrp="1"/>
          </p:cNvSpPr>
          <p:nvPr>
            <p:ph type="sldNum" sz="quarter" idx="14"/>
          </p:nvPr>
        </p:nvSpPr>
        <p:spPr/>
        <p:txBody>
          <a:bodyPr/>
          <a:lstStyle/>
          <a:p>
            <a:fld id="{B60D0738-23DA-A745-9B84-DD183761B382}" type="slidenum">
              <a:rPr lang="en-GB" smtClean="0"/>
              <a:pPr/>
              <a:t>27</a:t>
            </a:fld>
            <a:endParaRPr lang="en-GB"/>
          </a:p>
        </p:txBody>
      </p:sp>
      <p:sp>
        <p:nvSpPr>
          <p:cNvPr id="5" name="Title 2">
            <a:extLst>
              <a:ext uri="{FF2B5EF4-FFF2-40B4-BE49-F238E27FC236}">
                <a16:creationId xmlns:a16="http://schemas.microsoft.com/office/drawing/2014/main" id="{2EDCACF2-5044-FF3C-A76E-6AA9E1D6F4B0}"/>
              </a:ext>
            </a:extLst>
          </p:cNvPr>
          <p:cNvSpPr txBox="1">
            <a:spLocks/>
          </p:cNvSpPr>
          <p:nvPr/>
        </p:nvSpPr>
        <p:spPr>
          <a:xfrm>
            <a:off x="175854" y="926005"/>
            <a:ext cx="5177977" cy="588040"/>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a:solidFill>
                  <a:prstClr val="black">
                    <a:lumMod val="50000"/>
                    <a:lumOff val="50000"/>
                  </a:prstClr>
                </a:solidFill>
                <a:latin typeface="Calibri"/>
              </a:rPr>
              <a:t>Pumping speed measurements, ratio method</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C432854-D1E9-ED8F-26BA-788EA8A7006B}"/>
                  </a:ext>
                </a:extLst>
              </p:cNvPr>
              <p:cNvSpPr txBox="1"/>
              <p:nvPr/>
            </p:nvSpPr>
            <p:spPr>
              <a:xfrm>
                <a:off x="3235028" y="3663998"/>
                <a:ext cx="2100808" cy="376834"/>
              </a:xfrm>
              <a:prstGeom prst="rect">
                <a:avLst/>
              </a:prstGeom>
              <a:noFill/>
            </p:spPr>
            <p:txBody>
              <a:bodyPr wrap="squar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𝑹𝒂𝒕𝒊𝒐</m:t>
                          </m:r>
                        </m:e>
                        <m:sub>
                          <m:r>
                            <a:rPr lang="en-US" sz="1200" b="1" i="1" kern="0" dirty="0">
                              <a:solidFill>
                                <a:srgbClr val="474747"/>
                              </a:solidFill>
                              <a:latin typeface="Cambria Math" panose="02040503050406030204" pitchFamily="18" charset="0"/>
                            </a:rPr>
                            <m:t>𝑽𝑪</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𝟗</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𝑽𝑪</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𝟏𝟎</m:t>
                          </m:r>
                        </m:sub>
                      </m:sSub>
                      <m:r>
                        <a:rPr lang="en-SE" sz="1200" b="1" kern="0" dirty="0" err="1">
                          <a:solidFill>
                            <a:srgbClr val="474747"/>
                          </a:solidFill>
                          <a:latin typeface="Cambria Math" panose="02040503050406030204" pitchFamily="18" charset="0"/>
                        </a:rPr>
                        <m:t>=</m:t>
                      </m:r>
                      <m:f>
                        <m:fPr>
                          <m:ctrlPr>
                            <a:rPr lang="en-US" sz="1200" b="1" i="1" kern="0" dirty="0">
                              <a:solidFill>
                                <a:srgbClr val="474747"/>
                              </a:solidFill>
                              <a:latin typeface="Cambria Math" panose="02040503050406030204" pitchFamily="18" charset="0"/>
                            </a:rPr>
                          </m:ctrlPr>
                        </m:fPr>
                        <m:num>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𝑷</m:t>
                              </m:r>
                            </m:e>
                            <m:sub>
                              <m:r>
                                <a:rPr lang="en-US" sz="1200" b="1" i="1" kern="0" dirty="0">
                                  <a:solidFill>
                                    <a:srgbClr val="474747"/>
                                  </a:solidFill>
                                  <a:latin typeface="Cambria Math" panose="02040503050406030204" pitchFamily="18" charset="0"/>
                                </a:rPr>
                                <m:t>𝑹𝑮𝑨</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𝑰</m:t>
                              </m:r>
                            </m:sub>
                          </m:sSub>
                        </m:num>
                        <m:den>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𝑷</m:t>
                              </m:r>
                            </m:e>
                            <m:sub>
                              <m:r>
                                <a:rPr lang="en-US" sz="1200" b="1" i="1" kern="0" dirty="0">
                                  <a:solidFill>
                                    <a:srgbClr val="474747"/>
                                  </a:solidFill>
                                  <a:latin typeface="Cambria Math" panose="02040503050406030204" pitchFamily="18" charset="0"/>
                                </a:rPr>
                                <m:t>𝑹𝑮𝑨</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𝑴</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𝑺</m:t>
                              </m:r>
                              <m:r>
                                <a:rPr lang="en-US" sz="1200" b="1" i="1" kern="0" dirty="0">
                                  <a:solidFill>
                                    <a:srgbClr val="474747"/>
                                  </a:solidFill>
                                  <a:latin typeface="Cambria Math" panose="02040503050406030204" pitchFamily="18" charset="0"/>
                                </a:rPr>
                                <m:t>𝟐</m:t>
                              </m:r>
                            </m:sub>
                          </m:sSub>
                        </m:den>
                      </m:f>
                    </m:oMath>
                  </m:oMathPara>
                </a14:m>
                <a:endParaRPr lang="en-SE" sz="1200" b="1" kern="0">
                  <a:solidFill>
                    <a:srgbClr val="474747"/>
                  </a:solidFill>
                  <a:latin typeface="Calibri"/>
                </a:endParaRPr>
              </a:p>
            </p:txBody>
          </p:sp>
        </mc:Choice>
        <mc:Fallback>
          <p:sp>
            <p:nvSpPr>
              <p:cNvPr id="6" name="TextBox 5">
                <a:extLst>
                  <a:ext uri="{FF2B5EF4-FFF2-40B4-BE49-F238E27FC236}">
                    <a16:creationId xmlns:a16="http://schemas.microsoft.com/office/drawing/2014/main" id="{9C432854-D1E9-ED8F-26BA-788EA8A7006B}"/>
                  </a:ext>
                </a:extLst>
              </p:cNvPr>
              <p:cNvSpPr txBox="1">
                <a:spLocks noRot="1" noChangeAspect="1" noMove="1" noResize="1" noEditPoints="1" noAdjustHandles="1" noChangeArrowheads="1" noChangeShapeType="1" noTextEdit="1"/>
              </p:cNvSpPr>
              <p:nvPr/>
            </p:nvSpPr>
            <p:spPr>
              <a:xfrm>
                <a:off x="3235028" y="3663998"/>
                <a:ext cx="2100808" cy="376834"/>
              </a:xfrm>
              <a:prstGeom prst="rect">
                <a:avLst/>
              </a:prstGeom>
              <a:blipFill>
                <a:blip r:embed="rId2"/>
                <a:stretch>
                  <a:fillRect l="-581" t="-3226" b="-9677"/>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EFF15465-0C43-C3FF-B86C-E666B27267B3}"/>
              </a:ext>
            </a:extLst>
          </p:cNvPr>
          <p:cNvPicPr>
            <a:picLocks noChangeAspect="1"/>
          </p:cNvPicPr>
          <p:nvPr/>
        </p:nvPicPr>
        <p:blipFill>
          <a:blip r:embed="rId3"/>
          <a:stretch>
            <a:fillRect/>
          </a:stretch>
        </p:blipFill>
        <p:spPr>
          <a:xfrm>
            <a:off x="2514600" y="1006462"/>
            <a:ext cx="6781800" cy="2746766"/>
          </a:xfrm>
          <a:prstGeom prst="rect">
            <a:avLst/>
          </a:prstGeom>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FA36F14-AF3C-B783-7E81-20CB6F13A170}"/>
                  </a:ext>
                </a:extLst>
              </p:cNvPr>
              <p:cNvSpPr txBox="1"/>
              <p:nvPr/>
            </p:nvSpPr>
            <p:spPr>
              <a:xfrm>
                <a:off x="5987988" y="3717945"/>
                <a:ext cx="1784412" cy="376834"/>
              </a:xfrm>
              <a:prstGeom prst="rect">
                <a:avLst/>
              </a:prstGeom>
              <a:noFill/>
            </p:spPr>
            <p:txBody>
              <a:bodyPr wrap="squar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𝑹𝒂𝒕𝒊𝒐</m:t>
                          </m:r>
                        </m:e>
                        <m:sub>
                          <m:r>
                            <a:rPr lang="en-US" sz="1200" b="1" i="1" kern="0" dirty="0">
                              <a:solidFill>
                                <a:srgbClr val="474747"/>
                              </a:solidFill>
                              <a:latin typeface="Cambria Math" panose="02040503050406030204" pitchFamily="18" charset="0"/>
                            </a:rPr>
                            <m:t>𝑽𝑪</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𝟏</m:t>
                          </m:r>
                        </m:sub>
                      </m:sSub>
                      <m:r>
                        <a:rPr lang="en-SE" sz="1200" b="1" kern="0" dirty="0" err="1">
                          <a:solidFill>
                            <a:srgbClr val="474747"/>
                          </a:solidFill>
                          <a:latin typeface="Cambria Math" panose="02040503050406030204" pitchFamily="18" charset="0"/>
                        </a:rPr>
                        <m:t>=</m:t>
                      </m:r>
                      <m:f>
                        <m:fPr>
                          <m:ctrlPr>
                            <a:rPr lang="en-US" sz="1200" b="1" i="1" kern="0" dirty="0">
                              <a:solidFill>
                                <a:srgbClr val="474747"/>
                              </a:solidFill>
                              <a:latin typeface="Cambria Math" panose="02040503050406030204" pitchFamily="18" charset="0"/>
                            </a:rPr>
                          </m:ctrlPr>
                        </m:fPr>
                        <m:num>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𝑷</m:t>
                              </m:r>
                            </m:e>
                            <m:sub>
                              <m:r>
                                <a:rPr lang="en-US" sz="1200" b="1" i="1" kern="0" dirty="0">
                                  <a:solidFill>
                                    <a:srgbClr val="474747"/>
                                  </a:solidFill>
                                  <a:latin typeface="Cambria Math" panose="02040503050406030204" pitchFamily="18" charset="0"/>
                                </a:rPr>
                                <m:t>𝑹𝑮𝑨</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𝑰</m:t>
                              </m:r>
                            </m:sub>
                          </m:sSub>
                        </m:num>
                        <m:den>
                          <m:sSub>
                            <m:sSubPr>
                              <m:ctrlPr>
                                <a:rPr lang="en-US" sz="1200" b="1" i="1" kern="0" dirty="0">
                                  <a:solidFill>
                                    <a:srgbClr val="474747"/>
                                  </a:solidFill>
                                  <a:latin typeface="Cambria Math" panose="02040503050406030204" pitchFamily="18" charset="0"/>
                                </a:rPr>
                              </m:ctrlPr>
                            </m:sSubPr>
                            <m:e>
                              <m:r>
                                <a:rPr lang="en-US" sz="1200" b="1" i="1" kern="0" dirty="0">
                                  <a:solidFill>
                                    <a:srgbClr val="474747"/>
                                  </a:solidFill>
                                  <a:latin typeface="Cambria Math" panose="02040503050406030204" pitchFamily="18" charset="0"/>
                                </a:rPr>
                                <m:t>𝑷</m:t>
                              </m:r>
                            </m:e>
                            <m:sub>
                              <m:r>
                                <a:rPr lang="en-US" sz="1200" b="1" i="1" kern="0" dirty="0">
                                  <a:solidFill>
                                    <a:srgbClr val="474747"/>
                                  </a:solidFill>
                                  <a:latin typeface="Cambria Math" panose="02040503050406030204" pitchFamily="18" charset="0"/>
                                </a:rPr>
                                <m:t>𝑹𝑮𝑨</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𝑴</m:t>
                              </m:r>
                              <m:r>
                                <a:rPr lang="en-US" sz="1200" b="1" i="1" kern="0" dirty="0">
                                  <a:solidFill>
                                    <a:srgbClr val="474747"/>
                                  </a:solidFill>
                                  <a:latin typeface="Cambria Math" panose="02040503050406030204" pitchFamily="18" charset="0"/>
                                </a:rPr>
                                <m:t>−</m:t>
                              </m:r>
                              <m:r>
                                <a:rPr lang="en-US" sz="1200" b="1" i="1" kern="0" dirty="0">
                                  <a:solidFill>
                                    <a:srgbClr val="474747"/>
                                  </a:solidFill>
                                  <a:latin typeface="Cambria Math" panose="02040503050406030204" pitchFamily="18" charset="0"/>
                                </a:rPr>
                                <m:t>𝑺</m:t>
                              </m:r>
                              <m:r>
                                <a:rPr lang="en-US" sz="1200" b="1" i="1" kern="0" dirty="0">
                                  <a:solidFill>
                                    <a:srgbClr val="474747"/>
                                  </a:solidFill>
                                  <a:latin typeface="Cambria Math" panose="02040503050406030204" pitchFamily="18" charset="0"/>
                                </a:rPr>
                                <m:t>𝟏</m:t>
                              </m:r>
                            </m:sub>
                          </m:sSub>
                        </m:den>
                      </m:f>
                    </m:oMath>
                  </m:oMathPara>
                </a14:m>
                <a:endParaRPr lang="en-SE" sz="1200" b="1" kern="0">
                  <a:solidFill>
                    <a:srgbClr val="474747"/>
                  </a:solidFill>
                  <a:latin typeface="Calibri"/>
                </a:endParaRPr>
              </a:p>
            </p:txBody>
          </p:sp>
        </mc:Choice>
        <mc:Fallback>
          <p:sp>
            <p:nvSpPr>
              <p:cNvPr id="8" name="TextBox 7">
                <a:extLst>
                  <a:ext uri="{FF2B5EF4-FFF2-40B4-BE49-F238E27FC236}">
                    <a16:creationId xmlns:a16="http://schemas.microsoft.com/office/drawing/2014/main" id="{3FA36F14-AF3C-B783-7E81-20CB6F13A170}"/>
                  </a:ext>
                </a:extLst>
              </p:cNvPr>
              <p:cNvSpPr txBox="1">
                <a:spLocks noRot="1" noChangeAspect="1" noMove="1" noResize="1" noEditPoints="1" noAdjustHandles="1" noChangeArrowheads="1" noChangeShapeType="1" noTextEdit="1"/>
              </p:cNvSpPr>
              <p:nvPr/>
            </p:nvSpPr>
            <p:spPr>
              <a:xfrm>
                <a:off x="5987988" y="3717945"/>
                <a:ext cx="1784412" cy="376834"/>
              </a:xfrm>
              <a:prstGeom prst="rect">
                <a:avLst/>
              </a:prstGeom>
              <a:blipFill>
                <a:blip r:embed="rId4"/>
                <a:stretch>
                  <a:fillRect t="-3226" b="-8065"/>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7E32A2FE-AD4A-01A6-9D1D-E6520466BA27}"/>
              </a:ext>
            </a:extLst>
          </p:cNvPr>
          <p:cNvSpPr txBox="1"/>
          <p:nvPr/>
        </p:nvSpPr>
        <p:spPr>
          <a:xfrm>
            <a:off x="1828800" y="5615891"/>
            <a:ext cx="7992888" cy="369332"/>
          </a:xfrm>
          <a:prstGeom prst="rect">
            <a:avLst/>
          </a:prstGeom>
          <a:noFill/>
        </p:spPr>
        <p:txBody>
          <a:bodyPr wrap="square" rtlCol="0">
            <a:spAutoFit/>
          </a:bodyPr>
          <a:lstStyle/>
          <a:p>
            <a:pPr marL="285750" indent="-285750">
              <a:buFont typeface="Arial" panose="020B0604020202020204" pitchFamily="34" charset="0"/>
              <a:buChar char="•"/>
              <a:defRPr/>
            </a:pPr>
            <a:r>
              <a:rPr lang="en-US" kern="0">
                <a:solidFill>
                  <a:srgbClr val="474747"/>
                </a:solidFill>
                <a:latin typeface="Calibri"/>
              </a:rPr>
              <a:t>C</a:t>
            </a:r>
            <a:r>
              <a:rPr lang="en-US" kern="0" err="1">
                <a:solidFill>
                  <a:srgbClr val="474747"/>
                </a:solidFill>
                <a:latin typeface="Calibri"/>
              </a:rPr>
              <a:t>onfirmation</a:t>
            </a:r>
            <a:r>
              <a:rPr lang="en-US" kern="0">
                <a:solidFill>
                  <a:srgbClr val="474747"/>
                </a:solidFill>
                <a:latin typeface="Calibri"/>
              </a:rPr>
              <a:t> of good state of the coating. </a:t>
            </a:r>
            <a:endParaRPr lang="en-SE" kern="0" err="1">
              <a:solidFill>
                <a:srgbClr val="474747"/>
              </a:solidFill>
              <a:latin typeface="Calibri"/>
            </a:endParaRPr>
          </a:p>
        </p:txBody>
      </p:sp>
      <p:cxnSp>
        <p:nvCxnSpPr>
          <p:cNvPr id="10" name="Straight Arrow Connector 9">
            <a:extLst>
              <a:ext uri="{FF2B5EF4-FFF2-40B4-BE49-F238E27FC236}">
                <a16:creationId xmlns:a16="http://schemas.microsoft.com/office/drawing/2014/main" id="{27C89E79-240B-166F-558D-900554D2E63E}"/>
              </a:ext>
            </a:extLst>
          </p:cNvPr>
          <p:cNvCxnSpPr>
            <a:cxnSpLocks/>
          </p:cNvCxnSpPr>
          <p:nvPr/>
        </p:nvCxnSpPr>
        <p:spPr>
          <a:xfrm>
            <a:off x="3352800" y="3276600"/>
            <a:ext cx="22860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13AB83C-99A4-3316-D056-6C5707A4BEE3}"/>
              </a:ext>
            </a:extLst>
          </p:cNvPr>
          <p:cNvCxnSpPr>
            <a:cxnSpLocks/>
          </p:cNvCxnSpPr>
          <p:nvPr/>
        </p:nvCxnSpPr>
        <p:spPr>
          <a:xfrm>
            <a:off x="6096000" y="3289300"/>
            <a:ext cx="12192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41F6284-5070-43BE-BDE3-B95002A020A1}"/>
              </a:ext>
            </a:extLst>
          </p:cNvPr>
          <p:cNvSpPr txBox="1"/>
          <p:nvPr/>
        </p:nvSpPr>
        <p:spPr>
          <a:xfrm>
            <a:off x="4191000" y="3053792"/>
            <a:ext cx="533400" cy="246221"/>
          </a:xfrm>
          <a:prstGeom prst="rect">
            <a:avLst/>
          </a:prstGeom>
          <a:noFill/>
        </p:spPr>
        <p:txBody>
          <a:bodyPr wrap="square" rtlCol="0">
            <a:spAutoFit/>
          </a:bodyPr>
          <a:lstStyle/>
          <a:p>
            <a:r>
              <a:rPr lang="en-US" sz="1000">
                <a:solidFill>
                  <a:prstClr val="black"/>
                </a:solidFill>
                <a:latin typeface="Calibri"/>
              </a:rPr>
              <a:t>5m</a:t>
            </a:r>
            <a:endParaRPr lang="en-SE" sz="1000">
              <a:solidFill>
                <a:prstClr val="black"/>
              </a:solidFill>
              <a:latin typeface="Calibri"/>
            </a:endParaRPr>
          </a:p>
        </p:txBody>
      </p:sp>
      <p:sp>
        <p:nvSpPr>
          <p:cNvPr id="13" name="TextBox 12">
            <a:extLst>
              <a:ext uri="{FF2B5EF4-FFF2-40B4-BE49-F238E27FC236}">
                <a16:creationId xmlns:a16="http://schemas.microsoft.com/office/drawing/2014/main" id="{1D8550A0-40F0-2B75-FE3F-1D8A5B6FF4CA}"/>
              </a:ext>
            </a:extLst>
          </p:cNvPr>
          <p:cNvSpPr txBox="1"/>
          <p:nvPr/>
        </p:nvSpPr>
        <p:spPr>
          <a:xfrm>
            <a:off x="6553202" y="3072874"/>
            <a:ext cx="533400" cy="246221"/>
          </a:xfrm>
          <a:prstGeom prst="rect">
            <a:avLst/>
          </a:prstGeom>
          <a:noFill/>
        </p:spPr>
        <p:txBody>
          <a:bodyPr wrap="square" rtlCol="0">
            <a:spAutoFit/>
          </a:bodyPr>
          <a:lstStyle/>
          <a:p>
            <a:r>
              <a:rPr lang="en-US" sz="1000">
                <a:solidFill>
                  <a:prstClr val="black"/>
                </a:solidFill>
                <a:latin typeface="Calibri"/>
              </a:rPr>
              <a:t>2m</a:t>
            </a:r>
            <a:endParaRPr lang="en-SE" sz="1000">
              <a:solidFill>
                <a:prstClr val="black"/>
              </a:solidFill>
              <a:latin typeface="Calibri"/>
            </a:endParaRP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37AA403-F83E-EE07-2D8A-8801CD1548B7}"/>
                  </a:ext>
                </a:extLst>
              </p:cNvPr>
              <p:cNvSpPr txBox="1"/>
              <p:nvPr/>
            </p:nvSpPr>
            <p:spPr>
              <a:xfrm>
                <a:off x="6248401" y="4964519"/>
                <a:ext cx="1941685" cy="256993"/>
              </a:xfrm>
              <a:prstGeom prst="rect">
                <a:avLst/>
              </a:prstGeom>
              <a:noFill/>
            </p:spPr>
            <p:txBody>
              <a:bodyPr wrap="square" lIns="0" tIns="0" rIns="0" bIns="0" rtlCol="0">
                <a:spAutoFit/>
              </a:bodyPr>
              <a:lstStyle/>
              <a:p>
                <a:pPr>
                  <a:defRPr/>
                </a:pPr>
                <a14:m>
                  <m:oMath xmlns:m="http://schemas.openxmlformats.org/officeDocument/2006/math">
                    <m:sSub>
                      <m:sSubPr>
                        <m:ctrlPr>
                          <a:rPr lang="en-US" sz="1600" b="1" i="1" kern="0" dirty="0">
                            <a:solidFill>
                              <a:srgbClr val="474747"/>
                            </a:solidFill>
                            <a:latin typeface="Cambria Math" panose="02040503050406030204" pitchFamily="18" charset="0"/>
                          </a:rPr>
                        </m:ctrlPr>
                      </m:sSubPr>
                      <m:e>
                        <m:r>
                          <a:rPr lang="en-US" sz="1600" b="1" i="1" kern="0" dirty="0">
                            <a:solidFill>
                              <a:srgbClr val="474747"/>
                            </a:solidFill>
                            <a:latin typeface="Cambria Math" panose="02040503050406030204" pitchFamily="18" charset="0"/>
                          </a:rPr>
                          <m:t>𝑹𝒂𝒕𝒊𝒐</m:t>
                        </m:r>
                      </m:e>
                      <m:sub>
                        <m:r>
                          <a:rPr lang="en-US" sz="1600" b="1" i="1" kern="0" dirty="0">
                            <a:solidFill>
                              <a:srgbClr val="474747"/>
                            </a:solidFill>
                            <a:latin typeface="Cambria Math" panose="02040503050406030204" pitchFamily="18" charset="0"/>
                          </a:rPr>
                          <m:t>𝑽𝑪</m:t>
                        </m:r>
                        <m:r>
                          <a:rPr lang="en-US" sz="1600" b="1" i="1" kern="0" dirty="0">
                            <a:solidFill>
                              <a:srgbClr val="474747"/>
                            </a:solidFill>
                            <a:latin typeface="Cambria Math" panose="02040503050406030204" pitchFamily="18" charset="0"/>
                          </a:rPr>
                          <m:t>−</m:t>
                        </m:r>
                        <m:r>
                          <a:rPr lang="en-US" sz="1600" b="1" i="1" kern="0" dirty="0">
                            <a:solidFill>
                              <a:srgbClr val="474747"/>
                            </a:solidFill>
                            <a:latin typeface="Cambria Math" panose="02040503050406030204" pitchFamily="18" charset="0"/>
                          </a:rPr>
                          <m:t>𝟏</m:t>
                        </m:r>
                        <m:r>
                          <a:rPr lang="en-US" sz="1600" b="1" i="1" kern="0" dirty="0">
                            <a:solidFill>
                              <a:srgbClr val="474747"/>
                            </a:solidFill>
                            <a:latin typeface="Cambria Math" panose="02040503050406030204" pitchFamily="18" charset="0"/>
                          </a:rPr>
                          <m:t>, </m:t>
                        </m:r>
                        <m:r>
                          <a:rPr lang="en-US" sz="1600" b="1" i="1" kern="0" dirty="0">
                            <a:solidFill>
                              <a:srgbClr val="474747"/>
                            </a:solidFill>
                            <a:latin typeface="Cambria Math" panose="02040503050406030204" pitchFamily="18" charset="0"/>
                          </a:rPr>
                          <m:t>𝑯</m:t>
                        </m:r>
                        <m:r>
                          <a:rPr lang="en-US" sz="1600" b="1" i="1" kern="0" dirty="0">
                            <a:solidFill>
                              <a:srgbClr val="474747"/>
                            </a:solidFill>
                            <a:latin typeface="Cambria Math" panose="02040503050406030204" pitchFamily="18" charset="0"/>
                          </a:rPr>
                          <m:t>𝟐</m:t>
                        </m:r>
                      </m:sub>
                    </m:sSub>
                    <m:r>
                      <a:rPr lang="en-SE" sz="1600" b="1" kern="0" dirty="0" err="1">
                        <a:solidFill>
                          <a:srgbClr val="474747"/>
                        </a:solidFill>
                        <a:latin typeface="Cambria Math" panose="02040503050406030204" pitchFamily="18" charset="0"/>
                      </a:rPr>
                      <m:t>=</m:t>
                    </m:r>
                  </m:oMath>
                </a14:m>
                <a:r>
                  <a:rPr lang="en-US" sz="1600" b="1" kern="0">
                    <a:solidFill>
                      <a:srgbClr val="474747"/>
                    </a:solidFill>
                    <a:latin typeface="Calibri"/>
                  </a:rPr>
                  <a:t> 1070</a:t>
                </a:r>
                <a:endParaRPr lang="en-SE" sz="1600" b="1" kern="0">
                  <a:solidFill>
                    <a:srgbClr val="474747"/>
                  </a:solidFill>
                  <a:latin typeface="Calibri"/>
                </a:endParaRPr>
              </a:p>
            </p:txBody>
          </p:sp>
        </mc:Choice>
        <mc:Fallback>
          <p:sp>
            <p:nvSpPr>
              <p:cNvPr id="14" name="TextBox 13">
                <a:extLst>
                  <a:ext uri="{FF2B5EF4-FFF2-40B4-BE49-F238E27FC236}">
                    <a16:creationId xmlns:a16="http://schemas.microsoft.com/office/drawing/2014/main" id="{037AA403-F83E-EE07-2D8A-8801CD1548B7}"/>
                  </a:ext>
                </a:extLst>
              </p:cNvPr>
              <p:cNvSpPr txBox="1">
                <a:spLocks noRot="1" noChangeAspect="1" noMove="1" noResize="1" noEditPoints="1" noAdjustHandles="1" noChangeArrowheads="1" noChangeShapeType="1" noTextEdit="1"/>
              </p:cNvSpPr>
              <p:nvPr/>
            </p:nvSpPr>
            <p:spPr>
              <a:xfrm>
                <a:off x="6248401" y="4964519"/>
                <a:ext cx="1941685" cy="256993"/>
              </a:xfrm>
              <a:prstGeom prst="rect">
                <a:avLst/>
              </a:prstGeom>
              <a:blipFill>
                <a:blip r:embed="rId5"/>
                <a:stretch>
                  <a:fillRect l="-3448" t="-20930" r="-1567" b="-441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A4DFE4A2-02F6-266F-E180-75A7EE7EC0F6}"/>
                  </a:ext>
                </a:extLst>
              </p:cNvPr>
              <p:cNvSpPr txBox="1"/>
              <p:nvPr/>
            </p:nvSpPr>
            <p:spPr>
              <a:xfrm>
                <a:off x="6248400" y="4433983"/>
                <a:ext cx="2057400" cy="256993"/>
              </a:xfrm>
              <a:prstGeom prst="rect">
                <a:avLst/>
              </a:prstGeom>
              <a:noFill/>
            </p:spPr>
            <p:txBody>
              <a:bodyPr wrap="square" lIns="0" tIns="0" rIns="0" bIns="0" rtlCol="0">
                <a:spAutoFit/>
              </a:bodyPr>
              <a:lstStyle/>
              <a:p>
                <a:pPr>
                  <a:defRPr/>
                </a:pPr>
                <a14:m>
                  <m:oMath xmlns:m="http://schemas.openxmlformats.org/officeDocument/2006/math">
                    <m:sSub>
                      <m:sSubPr>
                        <m:ctrlPr>
                          <a:rPr lang="en-US" sz="1600" b="1" i="1" kern="0" dirty="0">
                            <a:solidFill>
                              <a:srgbClr val="474747"/>
                            </a:solidFill>
                            <a:latin typeface="Cambria Math" panose="02040503050406030204" pitchFamily="18" charset="0"/>
                          </a:rPr>
                        </m:ctrlPr>
                      </m:sSubPr>
                      <m:e>
                        <m:r>
                          <a:rPr lang="en-US" sz="1600" b="1" i="1" kern="0" dirty="0">
                            <a:solidFill>
                              <a:srgbClr val="474747"/>
                            </a:solidFill>
                            <a:latin typeface="Cambria Math" panose="02040503050406030204" pitchFamily="18" charset="0"/>
                          </a:rPr>
                          <m:t>𝑹𝒂𝒕𝒊𝒐</m:t>
                        </m:r>
                      </m:e>
                      <m:sub>
                        <m:r>
                          <a:rPr lang="en-US" sz="1600" b="1" i="1" kern="0" dirty="0">
                            <a:solidFill>
                              <a:srgbClr val="474747"/>
                            </a:solidFill>
                            <a:latin typeface="Cambria Math" panose="02040503050406030204" pitchFamily="18" charset="0"/>
                          </a:rPr>
                          <m:t>𝑽𝑪</m:t>
                        </m:r>
                        <m:r>
                          <a:rPr lang="en-US" sz="1600" b="1" i="1" kern="0" dirty="0">
                            <a:solidFill>
                              <a:srgbClr val="474747"/>
                            </a:solidFill>
                            <a:latin typeface="Cambria Math" panose="02040503050406030204" pitchFamily="18" charset="0"/>
                          </a:rPr>
                          <m:t>−</m:t>
                        </m:r>
                        <m:r>
                          <a:rPr lang="en-US" sz="1600" b="1" i="1" kern="0" dirty="0">
                            <a:solidFill>
                              <a:srgbClr val="474747"/>
                            </a:solidFill>
                            <a:latin typeface="Cambria Math" panose="02040503050406030204" pitchFamily="18" charset="0"/>
                          </a:rPr>
                          <m:t>𝟏</m:t>
                        </m:r>
                        <m:r>
                          <a:rPr lang="en-US" sz="1600" b="1" i="1" kern="0" dirty="0">
                            <a:solidFill>
                              <a:srgbClr val="474747"/>
                            </a:solidFill>
                            <a:latin typeface="Cambria Math" panose="02040503050406030204" pitchFamily="18" charset="0"/>
                          </a:rPr>
                          <m:t>, </m:t>
                        </m:r>
                        <m:r>
                          <a:rPr lang="en-US" sz="1600" b="1" i="1" kern="0" dirty="0">
                            <a:solidFill>
                              <a:srgbClr val="474747"/>
                            </a:solidFill>
                            <a:latin typeface="Cambria Math" panose="02040503050406030204" pitchFamily="18" charset="0"/>
                          </a:rPr>
                          <m:t>𝑪𝑶</m:t>
                        </m:r>
                      </m:sub>
                    </m:sSub>
                    <m:r>
                      <a:rPr lang="en-SE" sz="1600" b="1" kern="0" dirty="0" err="1">
                        <a:solidFill>
                          <a:srgbClr val="474747"/>
                        </a:solidFill>
                        <a:latin typeface="Cambria Math" panose="02040503050406030204" pitchFamily="18" charset="0"/>
                      </a:rPr>
                      <m:t>=</m:t>
                    </m:r>
                  </m:oMath>
                </a14:m>
                <a:r>
                  <a:rPr lang="en-US" sz="1600" b="1" kern="0">
                    <a:solidFill>
                      <a:srgbClr val="474747"/>
                    </a:solidFill>
                    <a:latin typeface="Calibri"/>
                  </a:rPr>
                  <a:t> 70000</a:t>
                </a:r>
                <a:endParaRPr lang="en-SE" sz="1600" b="1" kern="0">
                  <a:solidFill>
                    <a:srgbClr val="474747"/>
                  </a:solidFill>
                  <a:latin typeface="Calibri"/>
                </a:endParaRPr>
              </a:p>
            </p:txBody>
          </p:sp>
        </mc:Choice>
        <mc:Fallback>
          <p:sp>
            <p:nvSpPr>
              <p:cNvPr id="15" name="TextBox 14">
                <a:extLst>
                  <a:ext uri="{FF2B5EF4-FFF2-40B4-BE49-F238E27FC236}">
                    <a16:creationId xmlns:a16="http://schemas.microsoft.com/office/drawing/2014/main" id="{A4DFE4A2-02F6-266F-E180-75A7EE7EC0F6}"/>
                  </a:ext>
                </a:extLst>
              </p:cNvPr>
              <p:cNvSpPr txBox="1">
                <a:spLocks noRot="1" noChangeAspect="1" noMove="1" noResize="1" noEditPoints="1" noAdjustHandles="1" noChangeArrowheads="1" noChangeShapeType="1" noTextEdit="1"/>
              </p:cNvSpPr>
              <p:nvPr/>
            </p:nvSpPr>
            <p:spPr>
              <a:xfrm>
                <a:off x="6248400" y="4433983"/>
                <a:ext cx="2057400" cy="256993"/>
              </a:xfrm>
              <a:prstGeom prst="rect">
                <a:avLst/>
              </a:prstGeom>
              <a:blipFill>
                <a:blip r:embed="rId6"/>
                <a:stretch>
                  <a:fillRect l="-3254" t="-20930" r="-592" b="-441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B02B89AB-80AE-30E8-E10C-77B6094D775A}"/>
                  </a:ext>
                </a:extLst>
              </p:cNvPr>
              <p:cNvSpPr txBox="1"/>
              <p:nvPr/>
            </p:nvSpPr>
            <p:spPr>
              <a:xfrm>
                <a:off x="2971801" y="4699866"/>
                <a:ext cx="2209800" cy="256993"/>
              </a:xfrm>
              <a:prstGeom prst="rect">
                <a:avLst/>
              </a:prstGeom>
              <a:noFill/>
            </p:spPr>
            <p:txBody>
              <a:bodyPr wrap="square" lIns="0" tIns="0" rIns="0" bIns="0" rtlCol="0">
                <a:spAutoFit/>
              </a:bodyPr>
              <a:lstStyle/>
              <a:p>
                <a:pPr>
                  <a:defRPr/>
                </a:pPr>
                <a14:m>
                  <m:oMath xmlns:m="http://schemas.openxmlformats.org/officeDocument/2006/math">
                    <m:sSub>
                      <m:sSubPr>
                        <m:ctrlPr>
                          <a:rPr lang="en-US" sz="1600" b="1" i="1" kern="0" dirty="0">
                            <a:solidFill>
                              <a:srgbClr val="474747"/>
                            </a:solidFill>
                            <a:latin typeface="Cambria Math" panose="02040503050406030204" pitchFamily="18" charset="0"/>
                          </a:rPr>
                        </m:ctrlPr>
                      </m:sSubPr>
                      <m:e>
                        <m:r>
                          <a:rPr lang="en-US" sz="1600" b="1" i="1" kern="0" dirty="0">
                            <a:solidFill>
                              <a:srgbClr val="474747"/>
                            </a:solidFill>
                            <a:latin typeface="Cambria Math" panose="02040503050406030204" pitchFamily="18" charset="0"/>
                          </a:rPr>
                          <m:t>𝑹𝒂𝒕𝒊𝒐</m:t>
                        </m:r>
                      </m:e>
                      <m:sub>
                        <m:r>
                          <a:rPr lang="en-US" sz="1600" b="1" i="1" kern="0" dirty="0">
                            <a:solidFill>
                              <a:srgbClr val="474747"/>
                            </a:solidFill>
                            <a:latin typeface="Cambria Math" panose="02040503050406030204" pitchFamily="18" charset="0"/>
                          </a:rPr>
                          <m:t>𝑽𝑪</m:t>
                        </m:r>
                        <m:r>
                          <a:rPr lang="en-US" sz="1600" b="1" i="1" kern="0" dirty="0">
                            <a:solidFill>
                              <a:srgbClr val="474747"/>
                            </a:solidFill>
                            <a:latin typeface="Cambria Math" panose="02040503050406030204" pitchFamily="18" charset="0"/>
                          </a:rPr>
                          <m:t>−</m:t>
                        </m:r>
                        <m:r>
                          <a:rPr lang="en-US" sz="1600" b="1" i="1" kern="0" dirty="0">
                            <a:solidFill>
                              <a:srgbClr val="474747"/>
                            </a:solidFill>
                            <a:latin typeface="Cambria Math" panose="02040503050406030204" pitchFamily="18" charset="0"/>
                          </a:rPr>
                          <m:t>𝟗</m:t>
                        </m:r>
                        <m:r>
                          <a:rPr lang="en-US" sz="1600" b="1" i="1" kern="0" dirty="0">
                            <a:solidFill>
                              <a:srgbClr val="474747"/>
                            </a:solidFill>
                            <a:latin typeface="Cambria Math" panose="02040503050406030204" pitchFamily="18" charset="0"/>
                          </a:rPr>
                          <m:t>,</m:t>
                        </m:r>
                        <m:r>
                          <a:rPr lang="en-US" sz="1600" b="1" i="1" kern="0" dirty="0">
                            <a:solidFill>
                              <a:srgbClr val="474747"/>
                            </a:solidFill>
                            <a:latin typeface="Cambria Math" panose="02040503050406030204" pitchFamily="18" charset="0"/>
                          </a:rPr>
                          <m:t>𝑽𝑪</m:t>
                        </m:r>
                        <m:r>
                          <a:rPr lang="en-US" sz="1600" b="1" i="1" kern="0" dirty="0">
                            <a:solidFill>
                              <a:srgbClr val="474747"/>
                            </a:solidFill>
                            <a:latin typeface="Cambria Math" panose="02040503050406030204" pitchFamily="18" charset="0"/>
                          </a:rPr>
                          <m:t>𝟏𝟎</m:t>
                        </m:r>
                      </m:sub>
                    </m:sSub>
                    <m:r>
                      <a:rPr lang="en-SE" sz="1600" b="1" kern="0" dirty="0" err="1">
                        <a:solidFill>
                          <a:srgbClr val="474747"/>
                        </a:solidFill>
                        <a:latin typeface="Cambria Math" panose="02040503050406030204" pitchFamily="18" charset="0"/>
                      </a:rPr>
                      <m:t>=</m:t>
                    </m:r>
                  </m:oMath>
                </a14:m>
                <a:r>
                  <a:rPr lang="en-US" sz="1600" b="1" kern="0">
                    <a:solidFill>
                      <a:srgbClr val="474747"/>
                    </a:solidFill>
                    <a:latin typeface="Calibri"/>
                  </a:rPr>
                  <a:t> N/A</a:t>
                </a:r>
                <a:endParaRPr lang="en-SE" sz="1600" b="1" kern="0">
                  <a:solidFill>
                    <a:srgbClr val="474747"/>
                  </a:solidFill>
                  <a:latin typeface="Calibri"/>
                </a:endParaRPr>
              </a:p>
            </p:txBody>
          </p:sp>
        </mc:Choice>
        <mc:Fallback>
          <p:sp>
            <p:nvSpPr>
              <p:cNvPr id="16" name="TextBox 15">
                <a:extLst>
                  <a:ext uri="{FF2B5EF4-FFF2-40B4-BE49-F238E27FC236}">
                    <a16:creationId xmlns:a16="http://schemas.microsoft.com/office/drawing/2014/main" id="{B02B89AB-80AE-30E8-E10C-77B6094D775A}"/>
                  </a:ext>
                </a:extLst>
              </p:cNvPr>
              <p:cNvSpPr txBox="1">
                <a:spLocks noRot="1" noChangeAspect="1" noMove="1" noResize="1" noEditPoints="1" noAdjustHandles="1" noChangeArrowheads="1" noChangeShapeType="1" noTextEdit="1"/>
              </p:cNvSpPr>
              <p:nvPr/>
            </p:nvSpPr>
            <p:spPr>
              <a:xfrm>
                <a:off x="2971801" y="4699866"/>
                <a:ext cx="2209800" cy="256993"/>
              </a:xfrm>
              <a:prstGeom prst="rect">
                <a:avLst/>
              </a:prstGeom>
              <a:blipFill>
                <a:blip r:embed="rId7"/>
                <a:stretch>
                  <a:fillRect l="-3315" t="-23810" b="-45238"/>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ED82F685-9DD2-F975-F150-972E82718805}"/>
              </a:ext>
            </a:extLst>
          </p:cNvPr>
          <p:cNvSpPr/>
          <p:nvPr/>
        </p:nvSpPr>
        <p:spPr>
          <a:xfrm>
            <a:off x="7705345" y="2187547"/>
            <a:ext cx="312912" cy="1522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prstClr val="white"/>
              </a:solidFill>
              <a:latin typeface="Calibri"/>
            </a:endParaRPr>
          </a:p>
        </p:txBody>
      </p:sp>
      <p:sp>
        <p:nvSpPr>
          <p:cNvPr id="18" name="Rectangle 17">
            <a:extLst>
              <a:ext uri="{FF2B5EF4-FFF2-40B4-BE49-F238E27FC236}">
                <a16:creationId xmlns:a16="http://schemas.microsoft.com/office/drawing/2014/main" id="{6C5F2148-EF8C-06F8-12E9-E58FAD04E627}"/>
              </a:ext>
            </a:extLst>
          </p:cNvPr>
          <p:cNvSpPr/>
          <p:nvPr/>
        </p:nvSpPr>
        <p:spPr>
          <a:xfrm>
            <a:off x="3333905" y="2173409"/>
            <a:ext cx="312912" cy="1522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prstClr val="white"/>
                </a:solidFill>
                <a:latin typeface="Calibri"/>
              </a:rPr>
              <a:t>&lt;</a:t>
            </a:r>
            <a:endParaRPr lang="en-SE">
              <a:solidFill>
                <a:prstClr val="white"/>
              </a:solidFill>
              <a:latin typeface="Calibri"/>
            </a:endParaRPr>
          </a:p>
        </p:txBody>
      </p:sp>
      <p:sp>
        <p:nvSpPr>
          <p:cNvPr id="19" name="TextBox 18">
            <a:extLst>
              <a:ext uri="{FF2B5EF4-FFF2-40B4-BE49-F238E27FC236}">
                <a16:creationId xmlns:a16="http://schemas.microsoft.com/office/drawing/2014/main" id="{1904E401-969B-9C05-002B-D83B08A3847E}"/>
              </a:ext>
            </a:extLst>
          </p:cNvPr>
          <p:cNvSpPr txBox="1"/>
          <p:nvPr/>
        </p:nvSpPr>
        <p:spPr>
          <a:xfrm>
            <a:off x="3160776" y="2088276"/>
            <a:ext cx="685801" cy="256993"/>
          </a:xfrm>
          <a:prstGeom prst="rect">
            <a:avLst/>
          </a:prstGeom>
          <a:noFill/>
        </p:spPr>
        <p:txBody>
          <a:bodyPr wrap="square" rtlCol="0">
            <a:spAutoFit/>
          </a:bodyPr>
          <a:lstStyle/>
          <a:p>
            <a:r>
              <a:rPr lang="en-US" sz="1050">
                <a:solidFill>
                  <a:prstClr val="black"/>
                </a:solidFill>
                <a:latin typeface="Calibri"/>
              </a:rPr>
              <a:t>P</a:t>
            </a:r>
            <a:r>
              <a:rPr lang="en-US" sz="1050" baseline="-25000">
                <a:solidFill>
                  <a:prstClr val="black"/>
                </a:solidFill>
                <a:latin typeface="Calibri"/>
              </a:rPr>
              <a:t>RGA-M-S2</a:t>
            </a:r>
            <a:endParaRPr lang="en-SE" sz="1050" baseline="-25000">
              <a:solidFill>
                <a:prstClr val="black"/>
              </a:solidFill>
              <a:latin typeface="Calibri"/>
            </a:endParaRPr>
          </a:p>
        </p:txBody>
      </p:sp>
      <p:sp>
        <p:nvSpPr>
          <p:cNvPr id="20" name="TextBox 19">
            <a:extLst>
              <a:ext uri="{FF2B5EF4-FFF2-40B4-BE49-F238E27FC236}">
                <a16:creationId xmlns:a16="http://schemas.microsoft.com/office/drawing/2014/main" id="{A909D03D-F20F-9E7E-96F9-4DCB76E3F332}"/>
              </a:ext>
            </a:extLst>
          </p:cNvPr>
          <p:cNvSpPr txBox="1"/>
          <p:nvPr/>
        </p:nvSpPr>
        <p:spPr>
          <a:xfrm>
            <a:off x="7518901" y="2135159"/>
            <a:ext cx="685801" cy="256993"/>
          </a:xfrm>
          <a:prstGeom prst="rect">
            <a:avLst/>
          </a:prstGeom>
          <a:noFill/>
        </p:spPr>
        <p:txBody>
          <a:bodyPr wrap="square" rtlCol="0">
            <a:spAutoFit/>
          </a:bodyPr>
          <a:lstStyle/>
          <a:p>
            <a:r>
              <a:rPr lang="en-US" sz="1050">
                <a:solidFill>
                  <a:prstClr val="black"/>
                </a:solidFill>
                <a:latin typeface="Calibri"/>
              </a:rPr>
              <a:t>P</a:t>
            </a:r>
            <a:r>
              <a:rPr lang="en-US" sz="1050" baseline="-25000">
                <a:solidFill>
                  <a:prstClr val="black"/>
                </a:solidFill>
                <a:latin typeface="Calibri"/>
              </a:rPr>
              <a:t>RGA-M-S1</a:t>
            </a:r>
            <a:endParaRPr lang="en-SE" sz="1050" baseline="-25000">
              <a:solidFill>
                <a:prstClr val="black"/>
              </a:solidFill>
              <a:latin typeface="Calibri"/>
            </a:endParaRPr>
          </a:p>
        </p:txBody>
      </p:sp>
      <p:sp>
        <p:nvSpPr>
          <p:cNvPr id="21" name="Title 1">
            <a:extLst>
              <a:ext uri="{FF2B5EF4-FFF2-40B4-BE49-F238E27FC236}">
                <a16:creationId xmlns:a16="http://schemas.microsoft.com/office/drawing/2014/main" id="{92066834-BC6F-FE5B-32EC-4EE1CE7AAC24}"/>
              </a:ext>
            </a:extLst>
          </p:cNvPr>
          <p:cNvSpPr>
            <a:spLocks noGrp="1"/>
          </p:cNvSpPr>
          <p:nvPr>
            <p:ph type="title"/>
          </p:nvPr>
        </p:nvSpPr>
        <p:spPr>
          <a:xfrm>
            <a:off x="65662" y="108508"/>
            <a:ext cx="10481930" cy="729497"/>
          </a:xfrm>
        </p:spPr>
        <p:txBody>
          <a:bodyPr/>
          <a:lstStyle/>
          <a:p>
            <a:r>
              <a:rPr lang="en-GB"/>
              <a:t>NEG coating study – phase 1</a:t>
            </a:r>
          </a:p>
        </p:txBody>
      </p:sp>
    </p:spTree>
    <p:extLst>
      <p:ext uri="{BB962C8B-B14F-4D97-AF65-F5344CB8AC3E}">
        <p14:creationId xmlns:p14="http://schemas.microsoft.com/office/powerpoint/2010/main" val="47980893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8BDD1-72B3-BCDF-3095-18BE08626B4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A7C6C7-8797-1219-33C5-A35D4EC4C286}"/>
              </a:ext>
            </a:extLst>
          </p:cNvPr>
          <p:cNvSpPr>
            <a:spLocks noGrp="1"/>
          </p:cNvSpPr>
          <p:nvPr>
            <p:ph type="sldNum" sz="quarter" idx="14"/>
          </p:nvPr>
        </p:nvSpPr>
        <p:spPr/>
        <p:txBody>
          <a:bodyPr/>
          <a:lstStyle/>
          <a:p>
            <a:fld id="{B60D0738-23DA-A745-9B84-DD183761B382}" type="slidenum">
              <a:rPr lang="en-GB" smtClean="0"/>
              <a:pPr/>
              <a:t>28</a:t>
            </a:fld>
            <a:endParaRPr lang="en-GB"/>
          </a:p>
        </p:txBody>
      </p:sp>
      <p:sp>
        <p:nvSpPr>
          <p:cNvPr id="5" name="Title 2">
            <a:extLst>
              <a:ext uri="{FF2B5EF4-FFF2-40B4-BE49-F238E27FC236}">
                <a16:creationId xmlns:a16="http://schemas.microsoft.com/office/drawing/2014/main" id="{FD1CF723-74CF-0BAB-35B7-4337E6C669A6}"/>
              </a:ext>
            </a:extLst>
          </p:cNvPr>
          <p:cNvSpPr txBox="1">
            <a:spLocks/>
          </p:cNvSpPr>
          <p:nvPr/>
        </p:nvSpPr>
        <p:spPr>
          <a:xfrm>
            <a:off x="65662" y="857599"/>
            <a:ext cx="7593294" cy="58804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a:solidFill>
                  <a:prstClr val="black">
                    <a:lumMod val="50000"/>
                    <a:lumOff val="50000"/>
                  </a:prstClr>
                </a:solidFill>
                <a:latin typeface="Calibri"/>
              </a:rPr>
              <a:t>Pumping speed measurements, sticking factor</a:t>
            </a:r>
          </a:p>
        </p:txBody>
      </p:sp>
      <p:pic>
        <p:nvPicPr>
          <p:cNvPr id="6" name="Picture 5">
            <a:extLst>
              <a:ext uri="{FF2B5EF4-FFF2-40B4-BE49-F238E27FC236}">
                <a16:creationId xmlns:a16="http://schemas.microsoft.com/office/drawing/2014/main" id="{02A4AF29-92A9-324A-5C59-14F53DFCFD0D}"/>
              </a:ext>
            </a:extLst>
          </p:cNvPr>
          <p:cNvPicPr>
            <a:picLocks noChangeAspect="1"/>
          </p:cNvPicPr>
          <p:nvPr/>
        </p:nvPicPr>
        <p:blipFill rotWithShape="1">
          <a:blip r:embed="rId2"/>
          <a:srcRect r="1710"/>
          <a:stretch/>
        </p:blipFill>
        <p:spPr>
          <a:xfrm flipH="1">
            <a:off x="1694723" y="1497686"/>
            <a:ext cx="8763000" cy="1634260"/>
          </a:xfrm>
          <a:prstGeom prst="rect">
            <a:avLst/>
          </a:prstGeom>
        </p:spPr>
      </p:pic>
      <p:cxnSp>
        <p:nvCxnSpPr>
          <p:cNvPr id="7" name="Straight Arrow Connector 6">
            <a:extLst>
              <a:ext uri="{FF2B5EF4-FFF2-40B4-BE49-F238E27FC236}">
                <a16:creationId xmlns:a16="http://schemas.microsoft.com/office/drawing/2014/main" id="{9EA6A585-8182-EEAB-3185-B3ECFEFDBC5D}"/>
              </a:ext>
            </a:extLst>
          </p:cNvPr>
          <p:cNvCxnSpPr>
            <a:cxnSpLocks/>
          </p:cNvCxnSpPr>
          <p:nvPr/>
        </p:nvCxnSpPr>
        <p:spPr>
          <a:xfrm>
            <a:off x="7922040" y="2624505"/>
            <a:ext cx="2066207"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4FA752B-0F1B-9233-C564-68E3BBA29B16}"/>
              </a:ext>
            </a:extLst>
          </p:cNvPr>
          <p:cNvSpPr txBox="1"/>
          <p:nvPr/>
        </p:nvSpPr>
        <p:spPr>
          <a:xfrm>
            <a:off x="8763000" y="2387926"/>
            <a:ext cx="533400" cy="276999"/>
          </a:xfrm>
          <a:prstGeom prst="rect">
            <a:avLst/>
          </a:prstGeom>
          <a:noFill/>
        </p:spPr>
        <p:txBody>
          <a:bodyPr wrap="square" rtlCol="0">
            <a:spAutoFit/>
          </a:bodyPr>
          <a:lstStyle/>
          <a:p>
            <a:r>
              <a:rPr lang="en-US" sz="1200">
                <a:solidFill>
                  <a:srgbClr val="FF0000"/>
                </a:solidFill>
                <a:latin typeface="Calibri"/>
              </a:rPr>
              <a:t>2m</a:t>
            </a:r>
            <a:endParaRPr lang="en-SE" sz="1200">
              <a:solidFill>
                <a:srgbClr val="FF0000"/>
              </a:solidFill>
              <a:latin typeface="Calibri"/>
            </a:endParaRPr>
          </a:p>
        </p:txBody>
      </p:sp>
      <p:pic>
        <p:nvPicPr>
          <p:cNvPr id="9" name="Picture 8">
            <a:extLst>
              <a:ext uri="{FF2B5EF4-FFF2-40B4-BE49-F238E27FC236}">
                <a16:creationId xmlns:a16="http://schemas.microsoft.com/office/drawing/2014/main" id="{131C1447-7F12-38F2-FC6F-A48697C06840}"/>
              </a:ext>
            </a:extLst>
          </p:cNvPr>
          <p:cNvPicPr>
            <a:picLocks noChangeAspect="1"/>
          </p:cNvPicPr>
          <p:nvPr/>
        </p:nvPicPr>
        <p:blipFill>
          <a:blip r:embed="rId3"/>
          <a:stretch>
            <a:fillRect/>
          </a:stretch>
        </p:blipFill>
        <p:spPr>
          <a:xfrm>
            <a:off x="1989077" y="2606705"/>
            <a:ext cx="2751569" cy="3240819"/>
          </a:xfrm>
          <a:prstGeom prst="rect">
            <a:avLst/>
          </a:prstGeom>
        </p:spPr>
      </p:pic>
      <p:cxnSp>
        <p:nvCxnSpPr>
          <p:cNvPr id="10" name="Straight Arrow Connector 9">
            <a:extLst>
              <a:ext uri="{FF2B5EF4-FFF2-40B4-BE49-F238E27FC236}">
                <a16:creationId xmlns:a16="http://schemas.microsoft.com/office/drawing/2014/main" id="{6620A95A-D2D5-8A5C-559C-20FBBE069F34}"/>
              </a:ext>
            </a:extLst>
          </p:cNvPr>
          <p:cNvCxnSpPr>
            <a:cxnSpLocks/>
          </p:cNvCxnSpPr>
          <p:nvPr/>
        </p:nvCxnSpPr>
        <p:spPr>
          <a:xfrm flipV="1">
            <a:off x="4706736" y="2502610"/>
            <a:ext cx="2975348" cy="848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E1FEC8F-A261-6C73-A12E-A58765F2282A}"/>
              </a:ext>
            </a:extLst>
          </p:cNvPr>
          <p:cNvSpPr txBox="1"/>
          <p:nvPr/>
        </p:nvSpPr>
        <p:spPr>
          <a:xfrm>
            <a:off x="7643505" y="1882549"/>
            <a:ext cx="438680" cy="276999"/>
          </a:xfrm>
          <a:prstGeom prst="rect">
            <a:avLst/>
          </a:prstGeom>
          <a:noFill/>
        </p:spPr>
        <p:txBody>
          <a:bodyPr wrap="square" rtlCol="0">
            <a:spAutoFit/>
          </a:bodyPr>
          <a:lstStyle/>
          <a:p>
            <a:r>
              <a:rPr lang="en-US" sz="1200">
                <a:solidFill>
                  <a:srgbClr val="FF0000"/>
                </a:solidFill>
                <a:latin typeface="Calibri"/>
              </a:rPr>
              <a:t>P1</a:t>
            </a:r>
            <a:endParaRPr lang="en-SE" sz="1200">
              <a:solidFill>
                <a:srgbClr val="FF0000"/>
              </a:solidFill>
              <a:latin typeface="Calibri"/>
            </a:endParaRPr>
          </a:p>
        </p:txBody>
      </p:sp>
      <p:sp>
        <p:nvSpPr>
          <p:cNvPr id="12" name="TextBox 11">
            <a:extLst>
              <a:ext uri="{FF2B5EF4-FFF2-40B4-BE49-F238E27FC236}">
                <a16:creationId xmlns:a16="http://schemas.microsoft.com/office/drawing/2014/main" id="{750A1642-CC93-6D6B-E710-870DF6E6BEA5}"/>
              </a:ext>
            </a:extLst>
          </p:cNvPr>
          <p:cNvSpPr txBox="1"/>
          <p:nvPr/>
        </p:nvSpPr>
        <p:spPr>
          <a:xfrm>
            <a:off x="9969278" y="1912188"/>
            <a:ext cx="438681" cy="276999"/>
          </a:xfrm>
          <a:prstGeom prst="rect">
            <a:avLst/>
          </a:prstGeom>
          <a:noFill/>
        </p:spPr>
        <p:txBody>
          <a:bodyPr wrap="square" rtlCol="0">
            <a:spAutoFit/>
          </a:bodyPr>
          <a:lstStyle/>
          <a:p>
            <a:r>
              <a:rPr lang="en-US" sz="1200">
                <a:solidFill>
                  <a:srgbClr val="FF0000"/>
                </a:solidFill>
                <a:latin typeface="Calibri"/>
              </a:rPr>
              <a:t>P2</a:t>
            </a:r>
            <a:endParaRPr lang="en-SE" sz="1200">
              <a:solidFill>
                <a:srgbClr val="FF0000"/>
              </a:solidFill>
              <a:latin typeface="Calibri"/>
            </a:endParaRPr>
          </a:p>
        </p:txBody>
      </p:sp>
      <p:sp>
        <p:nvSpPr>
          <p:cNvPr id="13" name="TextBox 12">
            <a:extLst>
              <a:ext uri="{FF2B5EF4-FFF2-40B4-BE49-F238E27FC236}">
                <a16:creationId xmlns:a16="http://schemas.microsoft.com/office/drawing/2014/main" id="{F4CF1ED3-73AD-EE99-CBEA-B3240798B492}"/>
              </a:ext>
            </a:extLst>
          </p:cNvPr>
          <p:cNvSpPr txBox="1"/>
          <p:nvPr/>
        </p:nvSpPr>
        <p:spPr>
          <a:xfrm>
            <a:off x="6657465" y="1850023"/>
            <a:ext cx="304800" cy="276999"/>
          </a:xfrm>
          <a:prstGeom prst="rect">
            <a:avLst/>
          </a:prstGeom>
          <a:noFill/>
        </p:spPr>
        <p:txBody>
          <a:bodyPr wrap="square" rtlCol="0">
            <a:spAutoFit/>
          </a:bodyPr>
          <a:lstStyle/>
          <a:p>
            <a:r>
              <a:rPr lang="en-US" sz="1200">
                <a:solidFill>
                  <a:srgbClr val="FF0000"/>
                </a:solidFill>
                <a:latin typeface="Calibri"/>
              </a:rPr>
              <a:t>Q</a:t>
            </a:r>
            <a:endParaRPr lang="en-SE" sz="1200">
              <a:solidFill>
                <a:srgbClr val="FF0000"/>
              </a:solidFill>
              <a:latin typeface="Calibri"/>
            </a:endParaRPr>
          </a:p>
        </p:txBody>
      </p:sp>
      <p:cxnSp>
        <p:nvCxnSpPr>
          <p:cNvPr id="14" name="Straight Arrow Connector 13">
            <a:extLst>
              <a:ext uri="{FF2B5EF4-FFF2-40B4-BE49-F238E27FC236}">
                <a16:creationId xmlns:a16="http://schemas.microsoft.com/office/drawing/2014/main" id="{8DD397A4-5624-EF39-C4B1-6CF6A4EE31E8}"/>
              </a:ext>
            </a:extLst>
          </p:cNvPr>
          <p:cNvCxnSpPr>
            <a:cxnSpLocks/>
          </p:cNvCxnSpPr>
          <p:nvPr/>
        </p:nvCxnSpPr>
        <p:spPr>
          <a:xfrm>
            <a:off x="6858001" y="2021049"/>
            <a:ext cx="785505" cy="1633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DCE4EA3-B3FD-F4B8-5916-8998BFA0AD45}"/>
              </a:ext>
            </a:extLst>
          </p:cNvPr>
          <p:cNvSpPr txBox="1"/>
          <p:nvPr/>
        </p:nvSpPr>
        <p:spPr>
          <a:xfrm>
            <a:off x="8371965" y="2002081"/>
            <a:ext cx="533399" cy="276999"/>
          </a:xfrm>
          <a:prstGeom prst="rect">
            <a:avLst/>
          </a:prstGeom>
          <a:noFill/>
        </p:spPr>
        <p:txBody>
          <a:bodyPr wrap="square" rtlCol="0">
            <a:spAutoFit/>
          </a:bodyPr>
          <a:lstStyle/>
          <a:p>
            <a:r>
              <a:rPr lang="el-GR" sz="1200">
                <a:solidFill>
                  <a:srgbClr val="FF0000"/>
                </a:solidFill>
                <a:latin typeface="Calibri"/>
              </a:rPr>
              <a:t>α</a:t>
            </a:r>
            <a:r>
              <a:rPr lang="en-US" sz="1200">
                <a:solidFill>
                  <a:srgbClr val="FF0000"/>
                </a:solidFill>
                <a:latin typeface="Calibri"/>
              </a:rPr>
              <a:t>   ?</a:t>
            </a:r>
            <a:endParaRPr lang="en-SE" sz="1200">
              <a:solidFill>
                <a:srgbClr val="FF0000"/>
              </a:solidFill>
              <a:latin typeface="Calibri"/>
            </a:endParaRPr>
          </a:p>
        </p:txBody>
      </p:sp>
      <p:sp>
        <p:nvSpPr>
          <p:cNvPr id="16" name="TextBox 15">
            <a:extLst>
              <a:ext uri="{FF2B5EF4-FFF2-40B4-BE49-F238E27FC236}">
                <a16:creationId xmlns:a16="http://schemas.microsoft.com/office/drawing/2014/main" id="{097262F4-83B6-A526-0D9C-A96D4062C2E3}"/>
              </a:ext>
            </a:extLst>
          </p:cNvPr>
          <p:cNvSpPr txBox="1"/>
          <p:nvPr/>
        </p:nvSpPr>
        <p:spPr>
          <a:xfrm>
            <a:off x="4949367" y="4968911"/>
            <a:ext cx="4882846" cy="646331"/>
          </a:xfrm>
          <a:prstGeom prst="rect">
            <a:avLst/>
          </a:prstGeom>
          <a:noFill/>
        </p:spPr>
        <p:txBody>
          <a:bodyPr wrap="square" rtlCol="0">
            <a:spAutoFit/>
          </a:bodyPr>
          <a:lstStyle/>
          <a:p>
            <a:pPr marL="285750" indent="-285750">
              <a:buFont typeface="Arial" panose="020B0604020202020204" pitchFamily="34" charset="0"/>
              <a:buChar char="•"/>
            </a:pPr>
            <a:r>
              <a:rPr lang="en-US">
                <a:solidFill>
                  <a:prstClr val="black"/>
                </a:solidFill>
                <a:latin typeface="Calibri"/>
              </a:rPr>
              <a:t>Saturation of NEG is local. </a:t>
            </a:r>
          </a:p>
          <a:p>
            <a:pPr marL="285750" indent="-285750">
              <a:buFont typeface="Arial" panose="020B0604020202020204" pitchFamily="34" charset="0"/>
              <a:buChar char="•"/>
            </a:pPr>
            <a:r>
              <a:rPr lang="en-US">
                <a:solidFill>
                  <a:prstClr val="black"/>
                </a:solidFill>
                <a:latin typeface="Calibri"/>
              </a:rPr>
              <a:t>Pipe provides a very high differential pumping </a:t>
            </a:r>
            <a:endParaRPr lang="en-SE">
              <a:solidFill>
                <a:prstClr val="black"/>
              </a:solidFill>
              <a:latin typeface="Calibri"/>
            </a:endParaRPr>
          </a:p>
        </p:txBody>
      </p:sp>
      <p:pic>
        <p:nvPicPr>
          <p:cNvPr id="17" name="Picture 16">
            <a:extLst>
              <a:ext uri="{FF2B5EF4-FFF2-40B4-BE49-F238E27FC236}">
                <a16:creationId xmlns:a16="http://schemas.microsoft.com/office/drawing/2014/main" id="{BD580E07-1549-A0D1-8CB5-99DB5BC1FDEB}"/>
              </a:ext>
            </a:extLst>
          </p:cNvPr>
          <p:cNvPicPr>
            <a:picLocks noChangeAspect="1"/>
          </p:cNvPicPr>
          <p:nvPr/>
        </p:nvPicPr>
        <p:blipFill>
          <a:blip r:embed="rId4"/>
          <a:stretch>
            <a:fillRect/>
          </a:stretch>
        </p:blipFill>
        <p:spPr>
          <a:xfrm>
            <a:off x="4843483" y="3596361"/>
            <a:ext cx="5541384" cy="820619"/>
          </a:xfrm>
          <a:prstGeom prst="rect">
            <a:avLst/>
          </a:prstGeom>
        </p:spPr>
      </p:pic>
      <p:sp>
        <p:nvSpPr>
          <p:cNvPr id="18" name="Title 1">
            <a:extLst>
              <a:ext uri="{FF2B5EF4-FFF2-40B4-BE49-F238E27FC236}">
                <a16:creationId xmlns:a16="http://schemas.microsoft.com/office/drawing/2014/main" id="{55B935F4-3761-B697-5577-5E4EF97B6877}"/>
              </a:ext>
            </a:extLst>
          </p:cNvPr>
          <p:cNvSpPr>
            <a:spLocks noGrp="1"/>
          </p:cNvSpPr>
          <p:nvPr>
            <p:ph type="title"/>
          </p:nvPr>
        </p:nvSpPr>
        <p:spPr>
          <a:xfrm>
            <a:off x="65662" y="108508"/>
            <a:ext cx="10481930" cy="729497"/>
          </a:xfrm>
        </p:spPr>
        <p:txBody>
          <a:bodyPr/>
          <a:lstStyle/>
          <a:p>
            <a:r>
              <a:rPr lang="en-GB"/>
              <a:t>NEG coating study – phase 1</a:t>
            </a:r>
          </a:p>
        </p:txBody>
      </p:sp>
    </p:spTree>
    <p:extLst>
      <p:ext uri="{BB962C8B-B14F-4D97-AF65-F5344CB8AC3E}">
        <p14:creationId xmlns:p14="http://schemas.microsoft.com/office/powerpoint/2010/main" val="73409196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6A565-5A3A-4035-C413-23DF279165FC}"/>
              </a:ext>
            </a:extLst>
          </p:cNvPr>
          <p:cNvSpPr>
            <a:spLocks noGrp="1"/>
          </p:cNvSpPr>
          <p:nvPr>
            <p:ph type="title"/>
          </p:nvPr>
        </p:nvSpPr>
        <p:spPr>
          <a:xfrm>
            <a:off x="289560" y="365125"/>
            <a:ext cx="10481930" cy="1325563"/>
          </a:xfrm>
        </p:spPr>
        <p:txBody>
          <a:bodyPr>
            <a:normAutofit fontScale="90000"/>
          </a:bodyPr>
          <a:lstStyle/>
          <a:p>
            <a:r>
              <a:rPr lang="en-GB"/>
              <a:t>NEG coating study – phase 1</a:t>
            </a:r>
            <a:br>
              <a:rPr lang="en-US"/>
            </a:br>
            <a:r>
              <a:rPr lang="en-US"/>
              <a:t>Photon induced desorption (Q) measurement</a:t>
            </a:r>
            <a:endParaRPr lang="en-SE"/>
          </a:p>
        </p:txBody>
      </p:sp>
      <p:sp>
        <p:nvSpPr>
          <p:cNvPr id="4" name="Slide Number Placeholder 3">
            <a:extLst>
              <a:ext uri="{FF2B5EF4-FFF2-40B4-BE49-F238E27FC236}">
                <a16:creationId xmlns:a16="http://schemas.microsoft.com/office/drawing/2014/main" id="{5AB34A44-0605-FA31-796E-38A8B30EAEDA}"/>
              </a:ext>
            </a:extLst>
          </p:cNvPr>
          <p:cNvSpPr>
            <a:spLocks noGrp="1"/>
          </p:cNvSpPr>
          <p:nvPr>
            <p:ph type="sldNum" sz="quarter" idx="14"/>
          </p:nvPr>
        </p:nvSpPr>
        <p:spPr/>
        <p:txBody>
          <a:bodyPr/>
          <a:lstStyle/>
          <a:p>
            <a:fld id="{B60D0738-23DA-A745-9B84-DD183761B382}" type="slidenum">
              <a:rPr lang="en-GB" smtClean="0"/>
              <a:pPr/>
              <a:t>29</a:t>
            </a:fld>
            <a:endParaRPr lang="en-GB"/>
          </a:p>
        </p:txBody>
      </p:sp>
    </p:spTree>
    <p:extLst>
      <p:ext uri="{BB962C8B-B14F-4D97-AF65-F5344CB8AC3E}">
        <p14:creationId xmlns:p14="http://schemas.microsoft.com/office/powerpoint/2010/main" val="396377800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4AAAB53-B52C-F05F-58A9-060C39406AA4}"/>
              </a:ext>
            </a:extLst>
          </p:cNvPr>
          <p:cNvSpPr>
            <a:spLocks noGrp="1"/>
          </p:cNvSpPr>
          <p:nvPr>
            <p:ph type="sldNum" sz="quarter" idx="14"/>
          </p:nvPr>
        </p:nvSpPr>
        <p:spPr/>
        <p:txBody>
          <a:bodyPr/>
          <a:lstStyle/>
          <a:p>
            <a:fld id="{B60D0738-23DA-A745-9B84-DD183761B382}" type="slidenum">
              <a:rPr lang="en-GB" smtClean="0"/>
              <a:pPr/>
              <a:t>30</a:t>
            </a:fld>
            <a:endParaRPr lang="en-GB"/>
          </a:p>
        </p:txBody>
      </p:sp>
      <p:pic>
        <p:nvPicPr>
          <p:cNvPr id="5" name="Picture 4">
            <a:extLst>
              <a:ext uri="{FF2B5EF4-FFF2-40B4-BE49-F238E27FC236}">
                <a16:creationId xmlns:a16="http://schemas.microsoft.com/office/drawing/2014/main" id="{E0934250-AFFE-85D4-58B7-3997B5253308}"/>
              </a:ext>
            </a:extLst>
          </p:cNvPr>
          <p:cNvPicPr>
            <a:picLocks noChangeAspect="1"/>
          </p:cNvPicPr>
          <p:nvPr/>
        </p:nvPicPr>
        <p:blipFill>
          <a:blip r:embed="rId2"/>
          <a:stretch>
            <a:fillRect/>
          </a:stretch>
        </p:blipFill>
        <p:spPr>
          <a:xfrm>
            <a:off x="713629" y="3339226"/>
            <a:ext cx="7708901" cy="2518108"/>
          </a:xfrm>
          <a:prstGeom prst="rect">
            <a:avLst/>
          </a:prstGeom>
        </p:spPr>
      </p:pic>
      <p:sp>
        <p:nvSpPr>
          <p:cNvPr id="6" name="Title 2">
            <a:extLst>
              <a:ext uri="{FF2B5EF4-FFF2-40B4-BE49-F238E27FC236}">
                <a16:creationId xmlns:a16="http://schemas.microsoft.com/office/drawing/2014/main" id="{582FAF62-8CCB-D5A2-C315-7FF361CE95C4}"/>
              </a:ext>
            </a:extLst>
          </p:cNvPr>
          <p:cNvSpPr txBox="1">
            <a:spLocks/>
          </p:cNvSpPr>
          <p:nvPr/>
        </p:nvSpPr>
        <p:spPr>
          <a:xfrm>
            <a:off x="943757" y="255198"/>
            <a:ext cx="7593294" cy="588040"/>
          </a:xfrm>
          <a:prstGeom prst="rect">
            <a:avLst/>
          </a:prstGeom>
        </p:spPr>
        <p:txBody>
          <a:bodyPr vert="horz" lIns="91440" tIns="45720" rIns="91440" bIns="45720" rtlCol="0" anchor="ctr">
            <a:norm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ysClr val="windowText" lastClr="000000">
                    <a:lumMod val="50000"/>
                    <a:lumOff val="50000"/>
                  </a:sysClr>
                </a:solidFill>
                <a:effectLst/>
                <a:uLnTx/>
                <a:uFillTx/>
                <a:latin typeface="Calibri"/>
                <a:ea typeface="+mj-ea"/>
                <a:cs typeface="+mj-cs"/>
              </a:rPr>
              <a:t>Beam Induced ΔP, IP ON</a:t>
            </a:r>
          </a:p>
        </p:txBody>
      </p:sp>
      <p:sp>
        <p:nvSpPr>
          <p:cNvPr id="7" name="TextBox 4">
            <a:extLst>
              <a:ext uri="{FF2B5EF4-FFF2-40B4-BE49-F238E27FC236}">
                <a16:creationId xmlns:a16="http://schemas.microsoft.com/office/drawing/2014/main" id="{80507FD4-3093-3C9E-1D39-CE3693156D18}"/>
              </a:ext>
            </a:extLst>
          </p:cNvPr>
          <p:cNvSpPr txBox="1"/>
          <p:nvPr/>
        </p:nvSpPr>
        <p:spPr>
          <a:xfrm>
            <a:off x="1170829" y="3122943"/>
            <a:ext cx="457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H2</a:t>
            </a:r>
            <a:endParaRPr kumimoji="0" lang="en-SE" sz="18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8" name="TextBox 5">
            <a:extLst>
              <a:ext uri="{FF2B5EF4-FFF2-40B4-BE49-F238E27FC236}">
                <a16:creationId xmlns:a16="http://schemas.microsoft.com/office/drawing/2014/main" id="{A952115A-5803-BD38-7E51-1A123F663E4B}"/>
              </a:ext>
            </a:extLst>
          </p:cNvPr>
          <p:cNvSpPr txBox="1"/>
          <p:nvPr/>
        </p:nvSpPr>
        <p:spPr>
          <a:xfrm>
            <a:off x="1691528" y="4114457"/>
            <a:ext cx="457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CO</a:t>
            </a:r>
            <a:endParaRPr kumimoji="0" lang="en-SE" sz="18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9" name="TextBox 6">
            <a:extLst>
              <a:ext uri="{FF2B5EF4-FFF2-40B4-BE49-F238E27FC236}">
                <a16:creationId xmlns:a16="http://schemas.microsoft.com/office/drawing/2014/main" id="{A7C7136E-B165-67ED-BA4B-D93B24FC6FB7}"/>
              </a:ext>
            </a:extLst>
          </p:cNvPr>
          <p:cNvSpPr txBox="1"/>
          <p:nvPr/>
        </p:nvSpPr>
        <p:spPr>
          <a:xfrm>
            <a:off x="2644028" y="3831035"/>
            <a:ext cx="7112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ysClr val="windowText" lastClr="000000"/>
                </a:solidFill>
                <a:effectLst/>
                <a:uLnTx/>
                <a:uFillTx/>
                <a:latin typeface="Calibri"/>
                <a:ea typeface="+mn-ea"/>
                <a:cs typeface="+mn-cs"/>
              </a:rPr>
              <a:t>NO BEAM</a:t>
            </a:r>
            <a:endParaRPr kumimoji="0" lang="en-SE" sz="1000" b="0" i="0" u="none" strike="noStrike" kern="1200" cap="none" spc="0" normalizeH="0" baseline="0" noProof="0">
              <a:ln>
                <a:noFill/>
              </a:ln>
              <a:solidFill>
                <a:sysClr val="windowText" lastClr="000000"/>
              </a:solidFill>
              <a:effectLst/>
              <a:uLnTx/>
              <a:uFillTx/>
              <a:latin typeface="Calibri"/>
              <a:ea typeface="+mn-ea"/>
              <a:cs typeface="+mn-cs"/>
            </a:endParaRPr>
          </a:p>
        </p:txBody>
      </p:sp>
      <p:sp>
        <p:nvSpPr>
          <p:cNvPr id="10" name="TextBox 16">
            <a:extLst>
              <a:ext uri="{FF2B5EF4-FFF2-40B4-BE49-F238E27FC236}">
                <a16:creationId xmlns:a16="http://schemas.microsoft.com/office/drawing/2014/main" id="{44C4CA07-F1A0-85D3-E221-657F1410044D}"/>
              </a:ext>
            </a:extLst>
          </p:cNvPr>
          <p:cNvSpPr txBox="1"/>
          <p:nvPr/>
        </p:nvSpPr>
        <p:spPr>
          <a:xfrm>
            <a:off x="4599829" y="4114457"/>
            <a:ext cx="121781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ysClr val="windowText" lastClr="000000"/>
                </a:solidFill>
                <a:effectLst/>
                <a:uLnTx/>
                <a:uFillTx/>
                <a:latin typeface="Calibri"/>
                <a:ea typeface="+mn-ea"/>
                <a:cs typeface="+mn-cs"/>
              </a:rPr>
              <a:t>Beam at 400 </a:t>
            </a:r>
            <a:r>
              <a:rPr kumimoji="0" lang="en-US" sz="1000" b="0" i="0" u="none" strike="noStrike" kern="1200" cap="none" spc="0" normalizeH="0" baseline="0" noProof="0" err="1">
                <a:ln>
                  <a:noFill/>
                </a:ln>
                <a:solidFill>
                  <a:sysClr val="windowText" lastClr="000000"/>
                </a:solidFill>
                <a:effectLst/>
                <a:uLnTx/>
                <a:uFillTx/>
                <a:latin typeface="Calibri"/>
                <a:ea typeface="+mn-ea"/>
                <a:cs typeface="+mn-cs"/>
              </a:rPr>
              <a:t>mAmp</a:t>
            </a:r>
            <a:endParaRPr kumimoji="0" lang="en-SE" sz="10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11" name="Straight Arrow Connector 10">
            <a:extLst>
              <a:ext uri="{FF2B5EF4-FFF2-40B4-BE49-F238E27FC236}">
                <a16:creationId xmlns:a16="http://schemas.microsoft.com/office/drawing/2014/main" id="{F342B741-0535-917E-0487-B5C6395111B2}"/>
              </a:ext>
            </a:extLst>
          </p:cNvPr>
          <p:cNvCxnSpPr>
            <a:cxnSpLocks/>
            <a:stCxn id="9" idx="2"/>
          </p:cNvCxnSpPr>
          <p:nvPr/>
        </p:nvCxnSpPr>
        <p:spPr>
          <a:xfrm>
            <a:off x="2999628" y="4077256"/>
            <a:ext cx="495186" cy="482468"/>
          </a:xfrm>
          <a:prstGeom prst="straightConnector1">
            <a:avLst/>
          </a:prstGeom>
          <a:noFill/>
          <a:ln w="9525" cap="flat" cmpd="sng" algn="ctr">
            <a:solidFill>
              <a:sysClr val="windowText" lastClr="000000"/>
            </a:solidFill>
            <a:prstDash val="solid"/>
            <a:tailEnd type="triangle"/>
          </a:ln>
          <a:effectLst/>
        </p:spPr>
      </p:cxnSp>
      <p:cxnSp>
        <p:nvCxnSpPr>
          <p:cNvPr id="12" name="Straight Arrow Connector 11">
            <a:extLst>
              <a:ext uri="{FF2B5EF4-FFF2-40B4-BE49-F238E27FC236}">
                <a16:creationId xmlns:a16="http://schemas.microsoft.com/office/drawing/2014/main" id="{A2D50396-325B-0408-674C-6BD28B21D6CC}"/>
              </a:ext>
            </a:extLst>
          </p:cNvPr>
          <p:cNvCxnSpPr>
            <a:cxnSpLocks/>
          </p:cNvCxnSpPr>
          <p:nvPr/>
        </p:nvCxnSpPr>
        <p:spPr>
          <a:xfrm flipH="1">
            <a:off x="3850414" y="4254924"/>
            <a:ext cx="825615" cy="228865"/>
          </a:xfrm>
          <a:prstGeom prst="straightConnector1">
            <a:avLst/>
          </a:prstGeom>
          <a:noFill/>
          <a:ln w="9525" cap="flat" cmpd="sng" algn="ctr">
            <a:solidFill>
              <a:sysClr val="windowText" lastClr="000000"/>
            </a:solidFill>
            <a:prstDash val="solid"/>
            <a:tailEnd type="triangle"/>
          </a:ln>
          <a:effectLst/>
        </p:spPr>
      </p:cxnSp>
      <p:sp>
        <p:nvSpPr>
          <p:cNvPr id="13" name="TextBox 26">
            <a:extLst>
              <a:ext uri="{FF2B5EF4-FFF2-40B4-BE49-F238E27FC236}">
                <a16:creationId xmlns:a16="http://schemas.microsoft.com/office/drawing/2014/main" id="{CE907E01-7085-2879-7DC2-A3DCE0E773E2}"/>
              </a:ext>
            </a:extLst>
          </p:cNvPr>
          <p:cNvSpPr txBox="1"/>
          <p:nvPr/>
        </p:nvSpPr>
        <p:spPr>
          <a:xfrm>
            <a:off x="8321040" y="4606702"/>
            <a:ext cx="6096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CH4</a:t>
            </a:r>
            <a:endParaRPr kumimoji="0" lang="en-SE" sz="1800" b="0" i="0" u="none" strike="noStrike" kern="1200" cap="none" spc="0" normalizeH="0" baseline="0" noProof="0">
              <a:ln>
                <a:noFill/>
              </a:ln>
              <a:solidFill>
                <a:sysClr val="windowText" lastClr="000000"/>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139D8421-10F2-2BC4-EC58-74F2DB68BD3D}"/>
              </a:ext>
            </a:extLst>
          </p:cNvPr>
          <p:cNvPicPr>
            <a:picLocks noChangeAspect="1"/>
          </p:cNvPicPr>
          <p:nvPr/>
        </p:nvPicPr>
        <p:blipFill>
          <a:blip r:embed="rId3"/>
          <a:stretch>
            <a:fillRect/>
          </a:stretch>
        </p:blipFill>
        <p:spPr>
          <a:xfrm>
            <a:off x="2644028" y="896838"/>
            <a:ext cx="5840903" cy="2365685"/>
          </a:xfrm>
          <a:prstGeom prst="rect">
            <a:avLst/>
          </a:prstGeom>
        </p:spPr>
      </p:pic>
      <p:sp>
        <p:nvSpPr>
          <p:cNvPr id="15" name="TextBox 1">
            <a:extLst>
              <a:ext uri="{FF2B5EF4-FFF2-40B4-BE49-F238E27FC236}">
                <a16:creationId xmlns:a16="http://schemas.microsoft.com/office/drawing/2014/main" id="{A5515F04-7C77-B891-60C9-40DA2AC7DA2D}"/>
              </a:ext>
            </a:extLst>
          </p:cNvPr>
          <p:cNvSpPr txBox="1"/>
          <p:nvPr/>
        </p:nvSpPr>
        <p:spPr>
          <a:xfrm>
            <a:off x="645380" y="1145334"/>
            <a:ext cx="386300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For operation reasons the IP were ON.</a:t>
            </a:r>
            <a:endParaRPr kumimoji="0" lang="en-SE" sz="1800" b="0" i="0" u="none" strike="noStrike" kern="120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91246237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F61F8-096C-E3A8-FA33-22FF67B1E00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C31A4A-5061-C6FC-16B3-88E81486208D}"/>
              </a:ext>
            </a:extLst>
          </p:cNvPr>
          <p:cNvSpPr>
            <a:spLocks noGrp="1"/>
          </p:cNvSpPr>
          <p:nvPr>
            <p:ph type="sldNum" sz="quarter" idx="14"/>
          </p:nvPr>
        </p:nvSpPr>
        <p:spPr/>
        <p:txBody>
          <a:bodyPr/>
          <a:lstStyle/>
          <a:p>
            <a:fld id="{B60D0738-23DA-A745-9B84-DD183761B382}" type="slidenum">
              <a:rPr lang="en-GB" smtClean="0"/>
              <a:pPr/>
              <a:t>31</a:t>
            </a:fld>
            <a:endParaRPr lang="en-GB"/>
          </a:p>
        </p:txBody>
      </p:sp>
      <p:sp>
        <p:nvSpPr>
          <p:cNvPr id="15" name="Title 2">
            <a:extLst>
              <a:ext uri="{FF2B5EF4-FFF2-40B4-BE49-F238E27FC236}">
                <a16:creationId xmlns:a16="http://schemas.microsoft.com/office/drawing/2014/main" id="{E7E940D3-DA79-81A8-8EA4-9A3371833783}"/>
              </a:ext>
            </a:extLst>
          </p:cNvPr>
          <p:cNvSpPr txBox="1">
            <a:spLocks/>
          </p:cNvSpPr>
          <p:nvPr/>
        </p:nvSpPr>
        <p:spPr>
          <a:xfrm>
            <a:off x="1552694" y="275519"/>
            <a:ext cx="7593294" cy="588040"/>
          </a:xfrm>
          <a:prstGeom prst="rect">
            <a:avLst/>
          </a:prstGeom>
        </p:spPr>
        <p:txBody>
          <a:bodyPr vert="horz" lIns="91440" tIns="45720" rIns="91440" bIns="45720" rtlCol="0" anchor="ctr">
            <a:norm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ysClr val="windowText" lastClr="000000">
                    <a:lumMod val="50000"/>
                    <a:lumOff val="50000"/>
                  </a:sysClr>
                </a:solidFill>
                <a:effectLst/>
                <a:uLnTx/>
                <a:uFillTx/>
                <a:latin typeface="Calibri"/>
                <a:ea typeface="+mj-ea"/>
                <a:cs typeface="+mj-cs"/>
              </a:rPr>
              <a:t>Beam induced desorption (400 mA)</a:t>
            </a:r>
          </a:p>
        </p:txBody>
      </p:sp>
      <mc:AlternateContent xmlns:mc="http://schemas.openxmlformats.org/markup-compatibility/2006">
        <mc:Choice xmlns:a14="http://schemas.microsoft.com/office/drawing/2010/main" Requires="a14">
          <p:sp>
            <p:nvSpPr>
              <p:cNvPr id="16" name="TextBox 5">
                <a:extLst>
                  <a:ext uri="{FF2B5EF4-FFF2-40B4-BE49-F238E27FC236}">
                    <a16:creationId xmlns:a16="http://schemas.microsoft.com/office/drawing/2014/main" id="{756C4906-38B0-58C0-957F-1C1B5C78D659}"/>
                  </a:ext>
                </a:extLst>
              </p:cNvPr>
              <p:cNvSpPr txBox="1"/>
              <p:nvPr/>
            </p:nvSpPr>
            <p:spPr>
              <a:xfrm>
                <a:off x="3311718" y="1510905"/>
                <a:ext cx="6156298" cy="572593"/>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ctrlPr>
                        </m:sSubPr>
                        <m:e>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𝑄</m:t>
                          </m:r>
                        </m:e>
                        <m:sub>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𝐵𝑒𝑎𝑚</m:t>
                          </m:r>
                        </m:sub>
                      </m:sSub>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m:t>
                      </m:r>
                      <m:sSub>
                        <m:sSubPr>
                          <m:ctrlP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ctrlPr>
                        </m:sSubPr>
                        <m:e>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𝑆</m:t>
                          </m:r>
                        </m:e>
                        <m:sub>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𝑁𝐸𝐺</m:t>
                          </m:r>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m:t>
                          </m:r>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𝐼𝑃</m:t>
                          </m:r>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_</m:t>
                          </m:r>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mn-ea"/>
                              <a:cs typeface="+mn-cs"/>
                            </a:rPr>
                            <m:t>𝑂𝑁</m:t>
                          </m:r>
                        </m:sub>
                      </m:sSub>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Cambria Math" panose="02040503050406030204" pitchFamily="18" charset="0"/>
                          <a:cs typeface="+mn-cs"/>
                        </a:rPr>
                        <m:t>×</m:t>
                      </m:r>
                      <m:sSub>
                        <m:sSubPr>
                          <m:ctrlP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Cambria Math" panose="02040503050406030204" pitchFamily="18" charset="0"/>
                              <a:cs typeface="+mn-cs"/>
                            </a:rPr>
                          </m:ctrlPr>
                        </m:sSubPr>
                        <m:e>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Cambria Math" panose="02040503050406030204" pitchFamily="18" charset="0"/>
                              <a:cs typeface="+mn-cs"/>
                            </a:rPr>
                            <m:t>∆</m:t>
                          </m:r>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Cambria Math" panose="02040503050406030204" pitchFamily="18" charset="0"/>
                              <a:cs typeface="+mn-cs"/>
                            </a:rPr>
                            <m:t>𝑃</m:t>
                          </m:r>
                        </m:e>
                        <m:sub>
                          <m:r>
                            <a:rPr kumimoji="0" lang="en-US" sz="3600" b="0" i="1" u="none" strike="noStrike" kern="0" cap="none" spc="0" normalizeH="0" baseline="0" noProof="0" smtClean="0">
                              <a:ln>
                                <a:noFill/>
                              </a:ln>
                              <a:solidFill>
                                <a:srgbClr val="474747"/>
                              </a:solidFill>
                              <a:effectLst/>
                              <a:uLnTx/>
                              <a:uFillTx/>
                              <a:latin typeface="Cambria Math" panose="02040503050406030204" pitchFamily="18" charset="0"/>
                              <a:ea typeface="Cambria Math" panose="02040503050406030204" pitchFamily="18" charset="0"/>
                              <a:cs typeface="+mn-cs"/>
                            </a:rPr>
                            <m:t>𝐵𝑒𝑎𝑚</m:t>
                          </m:r>
                        </m:sub>
                      </m:sSub>
                    </m:oMath>
                  </m:oMathPara>
                </a14:m>
                <a:endParaRPr kumimoji="0" lang="en-SE" sz="3600" b="0" i="0" u="none" strike="noStrike" kern="0" cap="none" spc="0" normalizeH="0" baseline="0" noProof="0" err="1">
                  <a:ln>
                    <a:noFill/>
                  </a:ln>
                  <a:solidFill>
                    <a:srgbClr val="474747"/>
                  </a:solidFill>
                  <a:effectLst/>
                  <a:uLnTx/>
                  <a:uFillTx/>
                  <a:latin typeface="Calibri"/>
                  <a:ea typeface="+mn-ea"/>
                  <a:cs typeface="+mn-cs"/>
                </a:endParaRPr>
              </a:p>
            </p:txBody>
          </p:sp>
        </mc:Choice>
        <mc:Fallback>
          <p:sp>
            <p:nvSpPr>
              <p:cNvPr id="16" name="TextBox 5">
                <a:extLst>
                  <a:ext uri="{FF2B5EF4-FFF2-40B4-BE49-F238E27FC236}">
                    <a16:creationId xmlns:a16="http://schemas.microsoft.com/office/drawing/2014/main" id="{756C4906-38B0-58C0-957F-1C1B5C78D659}"/>
                  </a:ext>
                </a:extLst>
              </p:cNvPr>
              <p:cNvSpPr txBox="1">
                <a:spLocks noRot="1" noChangeAspect="1" noMove="1" noResize="1" noEditPoints="1" noAdjustHandles="1" noChangeArrowheads="1" noChangeShapeType="1" noTextEdit="1"/>
              </p:cNvSpPr>
              <p:nvPr/>
            </p:nvSpPr>
            <p:spPr>
              <a:xfrm>
                <a:off x="3311718" y="1510905"/>
                <a:ext cx="6156298" cy="572593"/>
              </a:xfrm>
              <a:prstGeom prst="rect">
                <a:avLst/>
              </a:prstGeom>
              <a:blipFill>
                <a:blip r:embed="rId2"/>
                <a:stretch>
                  <a:fillRect/>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388CFCDA-30BD-1969-1FBC-AD85501955FC}"/>
              </a:ext>
            </a:extLst>
          </p:cNvPr>
          <p:cNvPicPr>
            <a:picLocks noChangeAspect="1"/>
          </p:cNvPicPr>
          <p:nvPr/>
        </p:nvPicPr>
        <p:blipFill>
          <a:blip r:embed="rId3"/>
          <a:stretch>
            <a:fillRect/>
          </a:stretch>
        </p:blipFill>
        <p:spPr>
          <a:xfrm>
            <a:off x="3387916" y="3680255"/>
            <a:ext cx="5629275" cy="609600"/>
          </a:xfrm>
          <a:prstGeom prst="rect">
            <a:avLst/>
          </a:prstGeom>
        </p:spPr>
      </p:pic>
      <p:pic>
        <p:nvPicPr>
          <p:cNvPr id="18" name="Picture 17">
            <a:extLst>
              <a:ext uri="{FF2B5EF4-FFF2-40B4-BE49-F238E27FC236}">
                <a16:creationId xmlns:a16="http://schemas.microsoft.com/office/drawing/2014/main" id="{A31E439E-CEC6-0CCA-00F6-FA83B1A4C8A2}"/>
              </a:ext>
            </a:extLst>
          </p:cNvPr>
          <p:cNvPicPr>
            <a:picLocks noChangeAspect="1"/>
          </p:cNvPicPr>
          <p:nvPr/>
        </p:nvPicPr>
        <p:blipFill>
          <a:blip r:embed="rId4"/>
          <a:stretch>
            <a:fillRect/>
          </a:stretch>
        </p:blipFill>
        <p:spPr>
          <a:xfrm>
            <a:off x="3387918" y="2606371"/>
            <a:ext cx="5629274" cy="681652"/>
          </a:xfrm>
          <a:prstGeom prst="rect">
            <a:avLst/>
          </a:prstGeom>
        </p:spPr>
      </p:pic>
      <p:pic>
        <p:nvPicPr>
          <p:cNvPr id="19" name="Picture 18">
            <a:extLst>
              <a:ext uri="{FF2B5EF4-FFF2-40B4-BE49-F238E27FC236}">
                <a16:creationId xmlns:a16="http://schemas.microsoft.com/office/drawing/2014/main" id="{4B667C3C-1052-1277-1551-5F4040DD6E10}"/>
              </a:ext>
            </a:extLst>
          </p:cNvPr>
          <p:cNvPicPr>
            <a:picLocks noChangeAspect="1"/>
          </p:cNvPicPr>
          <p:nvPr/>
        </p:nvPicPr>
        <p:blipFill>
          <a:blip r:embed="rId5"/>
          <a:stretch>
            <a:fillRect/>
          </a:stretch>
        </p:blipFill>
        <p:spPr>
          <a:xfrm>
            <a:off x="3387915" y="4823255"/>
            <a:ext cx="5629275" cy="590392"/>
          </a:xfrm>
          <a:prstGeom prst="rect">
            <a:avLst/>
          </a:prstGeom>
        </p:spPr>
      </p:pic>
      <p:pic>
        <p:nvPicPr>
          <p:cNvPr id="20" name="Picture 19">
            <a:extLst>
              <a:ext uri="{FF2B5EF4-FFF2-40B4-BE49-F238E27FC236}">
                <a16:creationId xmlns:a16="http://schemas.microsoft.com/office/drawing/2014/main" id="{23A2C9A8-0C8E-2C1C-D467-F535572AFCE8}"/>
              </a:ext>
            </a:extLst>
          </p:cNvPr>
          <p:cNvPicPr>
            <a:picLocks noChangeAspect="1"/>
          </p:cNvPicPr>
          <p:nvPr/>
        </p:nvPicPr>
        <p:blipFill>
          <a:blip r:embed="rId6"/>
          <a:stretch>
            <a:fillRect/>
          </a:stretch>
        </p:blipFill>
        <p:spPr>
          <a:xfrm flipH="1">
            <a:off x="1101918" y="1835520"/>
            <a:ext cx="2031885" cy="3578127"/>
          </a:xfrm>
          <a:prstGeom prst="rect">
            <a:avLst/>
          </a:prstGeom>
        </p:spPr>
      </p:pic>
      <p:pic>
        <p:nvPicPr>
          <p:cNvPr id="21" name="Picture 20">
            <a:extLst>
              <a:ext uri="{FF2B5EF4-FFF2-40B4-BE49-F238E27FC236}">
                <a16:creationId xmlns:a16="http://schemas.microsoft.com/office/drawing/2014/main" id="{4910A376-A654-BD56-CD52-6F1E9503C22A}"/>
              </a:ext>
            </a:extLst>
          </p:cNvPr>
          <p:cNvPicPr>
            <a:picLocks noChangeAspect="1"/>
          </p:cNvPicPr>
          <p:nvPr/>
        </p:nvPicPr>
        <p:blipFill>
          <a:blip r:embed="rId7"/>
          <a:stretch>
            <a:fillRect/>
          </a:stretch>
        </p:blipFill>
        <p:spPr>
          <a:xfrm>
            <a:off x="2168718" y="4823255"/>
            <a:ext cx="1160379" cy="1600200"/>
          </a:xfrm>
          <a:prstGeom prst="rect">
            <a:avLst/>
          </a:prstGeom>
        </p:spPr>
      </p:pic>
      <p:cxnSp>
        <p:nvCxnSpPr>
          <p:cNvPr id="22" name="Straight Arrow Connector 21">
            <a:extLst>
              <a:ext uri="{FF2B5EF4-FFF2-40B4-BE49-F238E27FC236}">
                <a16:creationId xmlns:a16="http://schemas.microsoft.com/office/drawing/2014/main" id="{B6AF77E9-EFB1-7E83-84A1-5EFB9A6E579F}"/>
              </a:ext>
            </a:extLst>
          </p:cNvPr>
          <p:cNvCxnSpPr/>
          <p:nvPr/>
        </p:nvCxnSpPr>
        <p:spPr>
          <a:xfrm>
            <a:off x="2321118" y="3756455"/>
            <a:ext cx="228600" cy="1361996"/>
          </a:xfrm>
          <a:prstGeom prst="straightConnector1">
            <a:avLst/>
          </a:prstGeom>
          <a:noFill/>
          <a:ln w="28575" cap="flat" cmpd="sng" algn="ctr">
            <a:solidFill>
              <a:srgbClr val="FF0000"/>
            </a:solidFill>
            <a:prstDash val="solid"/>
            <a:tailEnd type="triangle"/>
          </a:ln>
          <a:effectLst/>
        </p:spPr>
      </p:cxnSp>
    </p:spTree>
    <p:extLst>
      <p:ext uri="{BB962C8B-B14F-4D97-AF65-F5344CB8AC3E}">
        <p14:creationId xmlns:p14="http://schemas.microsoft.com/office/powerpoint/2010/main" val="163820777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704F-93EC-10BD-C472-6C042CF0A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414B3-F248-D507-96F3-83A1856B794C}"/>
              </a:ext>
            </a:extLst>
          </p:cNvPr>
          <p:cNvSpPr>
            <a:spLocks noGrp="1"/>
          </p:cNvSpPr>
          <p:nvPr>
            <p:ph type="title"/>
          </p:nvPr>
        </p:nvSpPr>
        <p:spPr/>
        <p:txBody>
          <a:bodyPr/>
          <a:lstStyle/>
          <a:p>
            <a:r>
              <a:rPr lang="en-GB"/>
              <a:t>NEG coating study Phase 1 - results</a:t>
            </a:r>
          </a:p>
        </p:txBody>
      </p:sp>
      <p:sp>
        <p:nvSpPr>
          <p:cNvPr id="3" name="Text Placeholder 2">
            <a:extLst>
              <a:ext uri="{FF2B5EF4-FFF2-40B4-BE49-F238E27FC236}">
                <a16:creationId xmlns:a16="http://schemas.microsoft.com/office/drawing/2014/main" id="{7825DC55-F309-1277-5886-51774710314E}"/>
              </a:ext>
            </a:extLst>
          </p:cNvPr>
          <p:cNvSpPr>
            <a:spLocks noGrp="1"/>
          </p:cNvSpPr>
          <p:nvPr>
            <p:ph type="body" sz="quarter" idx="11"/>
          </p:nvPr>
        </p:nvSpPr>
        <p:spPr>
          <a:xfrm>
            <a:off x="393266" y="1784757"/>
            <a:ext cx="5919289" cy="3973653"/>
          </a:xfrm>
        </p:spPr>
        <p:txBody>
          <a:bodyPr vert="horz" lIns="91440" tIns="45720" rIns="91440" bIns="45720" rtlCol="0" anchor="t">
            <a:normAutofit/>
          </a:bodyPr>
          <a:lstStyle/>
          <a:p>
            <a:r>
              <a:rPr lang="en-GB" sz="1800">
                <a:latin typeface="Maven Pro Medium"/>
              </a:rPr>
              <a:t>Phase 1 measurements done in 2024 in the long straight section of achromat 6. Gas was injected in one location and pressure was measured with RGAs at the injection point (L) and at two measuring points: upstream (S2) and downstream (S1) injection. </a:t>
            </a:r>
          </a:p>
          <a:p>
            <a:r>
              <a:rPr lang="en-GB" sz="1800">
                <a:latin typeface="Maven Pro Medium"/>
              </a:rPr>
              <a:t>Local pumping speed at injection point (L) of 4 l/s for CO and 10 l/s H</a:t>
            </a:r>
            <a:r>
              <a:rPr lang="en-GB" sz="1800" baseline="-25000">
                <a:latin typeface="Maven Pro Medium"/>
              </a:rPr>
              <a:t>2 </a:t>
            </a:r>
            <a:r>
              <a:rPr lang="en-GB" sz="1800">
                <a:latin typeface="Maven Pro Medium"/>
              </a:rPr>
              <a:t>were measured. This results show a local saturation around the injection point.</a:t>
            </a:r>
          </a:p>
          <a:p>
            <a:r>
              <a:rPr lang="en-GB" sz="1800">
                <a:latin typeface="Maven Pro Medium"/>
              </a:rPr>
              <a:t>Measured high pressure ratios between injection (L) and measuring points (S1 and S2: 3,3 m and 6,9 m away from L respectively) proves a good status of the NEG coating along the pipes.</a:t>
            </a:r>
          </a:p>
          <a:p>
            <a:r>
              <a:rPr lang="en-GB" sz="1800">
                <a:latin typeface="Maven Pro Medium"/>
              </a:rPr>
              <a:t>CH</a:t>
            </a:r>
            <a:r>
              <a:rPr lang="en-GB" sz="1000">
                <a:latin typeface="Maven Pro Medium"/>
              </a:rPr>
              <a:t>4 </a:t>
            </a:r>
            <a:r>
              <a:rPr lang="en-GB" sz="1800">
                <a:latin typeface="Maven Pro Medium"/>
              </a:rPr>
              <a:t>beam pumping effect has been measured, with average specific pumping speed of 0,005 l/s/Amp.</a:t>
            </a:r>
          </a:p>
          <a:p>
            <a:endParaRPr lang="en-GB" sz="1800">
              <a:highlight>
                <a:srgbClr val="FFFF00"/>
              </a:highlight>
            </a:endParaRPr>
          </a:p>
          <a:p>
            <a:endParaRPr lang="en-GB" sz="1800">
              <a:highlight>
                <a:srgbClr val="FFFF00"/>
              </a:highlight>
            </a:endParaRPr>
          </a:p>
        </p:txBody>
      </p:sp>
      <p:sp>
        <p:nvSpPr>
          <p:cNvPr id="4" name="Slide Number Placeholder 3">
            <a:extLst>
              <a:ext uri="{FF2B5EF4-FFF2-40B4-BE49-F238E27FC236}">
                <a16:creationId xmlns:a16="http://schemas.microsoft.com/office/drawing/2014/main" id="{4BCB7D9A-C6D7-387C-9893-4B7CDBAD6E33}"/>
              </a:ext>
            </a:extLst>
          </p:cNvPr>
          <p:cNvSpPr>
            <a:spLocks noGrp="1"/>
          </p:cNvSpPr>
          <p:nvPr>
            <p:ph type="sldNum" sz="quarter" idx="14"/>
          </p:nvPr>
        </p:nvSpPr>
        <p:spPr/>
        <p:txBody>
          <a:bodyPr/>
          <a:lstStyle/>
          <a:p>
            <a:fld id="{B60D0738-23DA-A745-9B84-DD183761B382}" type="slidenum">
              <a:rPr lang="en-GB" smtClean="0"/>
              <a:pPr/>
              <a:t>32</a:t>
            </a:fld>
            <a:endParaRPr lang="en-GB"/>
          </a:p>
        </p:txBody>
      </p:sp>
      <p:pic>
        <p:nvPicPr>
          <p:cNvPr id="5" name="Picture 4">
            <a:extLst>
              <a:ext uri="{FF2B5EF4-FFF2-40B4-BE49-F238E27FC236}">
                <a16:creationId xmlns:a16="http://schemas.microsoft.com/office/drawing/2014/main" id="{2FDBF088-3CA2-4E35-478B-D24AF1B2E4D3}"/>
              </a:ext>
            </a:extLst>
          </p:cNvPr>
          <p:cNvPicPr>
            <a:picLocks noChangeAspect="1"/>
          </p:cNvPicPr>
          <p:nvPr/>
        </p:nvPicPr>
        <p:blipFill>
          <a:blip r:embed="rId3"/>
          <a:stretch>
            <a:fillRect/>
          </a:stretch>
        </p:blipFill>
        <p:spPr>
          <a:xfrm>
            <a:off x="6244904" y="1453392"/>
            <a:ext cx="5613728" cy="2060587"/>
          </a:xfrm>
          <a:prstGeom prst="rect">
            <a:avLst/>
          </a:prstGeom>
        </p:spPr>
      </p:pic>
      <p:pic>
        <p:nvPicPr>
          <p:cNvPr id="6" name="Picture 5">
            <a:extLst>
              <a:ext uri="{FF2B5EF4-FFF2-40B4-BE49-F238E27FC236}">
                <a16:creationId xmlns:a16="http://schemas.microsoft.com/office/drawing/2014/main" id="{2CA1D361-7154-1445-9753-E93C864703F1}"/>
              </a:ext>
            </a:extLst>
          </p:cNvPr>
          <p:cNvPicPr>
            <a:picLocks noChangeAspect="1"/>
          </p:cNvPicPr>
          <p:nvPr/>
        </p:nvPicPr>
        <p:blipFill>
          <a:blip r:embed="rId4"/>
          <a:stretch>
            <a:fillRect/>
          </a:stretch>
        </p:blipFill>
        <p:spPr>
          <a:xfrm>
            <a:off x="6592349" y="2994869"/>
            <a:ext cx="1268325" cy="2506013"/>
          </a:xfrm>
          <a:prstGeom prst="rect">
            <a:avLst/>
          </a:prstGeom>
        </p:spPr>
      </p:pic>
      <p:cxnSp>
        <p:nvCxnSpPr>
          <p:cNvPr id="8" name="Straight Arrow Connector 7">
            <a:extLst>
              <a:ext uri="{FF2B5EF4-FFF2-40B4-BE49-F238E27FC236}">
                <a16:creationId xmlns:a16="http://schemas.microsoft.com/office/drawing/2014/main" id="{01EA65E1-AB0E-9775-1FB9-FD8403437C49}"/>
              </a:ext>
            </a:extLst>
          </p:cNvPr>
          <p:cNvCxnSpPr/>
          <p:nvPr/>
        </p:nvCxnSpPr>
        <p:spPr>
          <a:xfrm flipV="1">
            <a:off x="7080308" y="2445391"/>
            <a:ext cx="624980" cy="5033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FB8FCE-29E3-3515-607D-EA4151FA7209}"/>
              </a:ext>
            </a:extLst>
          </p:cNvPr>
          <p:cNvSpPr txBox="1"/>
          <p:nvPr/>
        </p:nvSpPr>
        <p:spPr>
          <a:xfrm>
            <a:off x="7902429" y="3924709"/>
            <a:ext cx="1711354" cy="646331"/>
          </a:xfrm>
          <a:prstGeom prst="rect">
            <a:avLst/>
          </a:prstGeom>
          <a:noFill/>
        </p:spPr>
        <p:txBody>
          <a:bodyPr wrap="square" rtlCol="0">
            <a:spAutoFit/>
          </a:bodyPr>
          <a:lstStyle/>
          <a:p>
            <a:r>
              <a:rPr lang="en-US"/>
              <a:t>Injection system schematics</a:t>
            </a:r>
            <a:endParaRPr lang="en-SE"/>
          </a:p>
        </p:txBody>
      </p:sp>
    </p:spTree>
    <p:extLst>
      <p:ext uri="{BB962C8B-B14F-4D97-AF65-F5344CB8AC3E}">
        <p14:creationId xmlns:p14="http://schemas.microsoft.com/office/powerpoint/2010/main" val="2150518342"/>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1E08C-8262-EB5F-3DEC-4133483492A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1CF9A0C-4984-A8B9-75B5-92602D16622D}"/>
              </a:ext>
            </a:extLst>
          </p:cNvPr>
          <p:cNvSpPr>
            <a:spLocks noGrp="1"/>
          </p:cNvSpPr>
          <p:nvPr>
            <p:ph type="body" sz="quarter" idx="11"/>
          </p:nvPr>
        </p:nvSpPr>
        <p:spPr>
          <a:xfrm>
            <a:off x="838200" y="1825200"/>
            <a:ext cx="5257800" cy="3973653"/>
          </a:xfrm>
        </p:spPr>
        <p:txBody>
          <a:bodyPr vert="horz" lIns="91440" tIns="45720" rIns="91440" bIns="45720" rtlCol="0" anchor="t">
            <a:normAutofit fontScale="92500" lnSpcReduction="20000"/>
          </a:bodyPr>
          <a:lstStyle/>
          <a:p>
            <a:pPr marL="285750" indent="-285750"/>
            <a:r>
              <a:rPr lang="en-US">
                <a:latin typeface="Maven Pro Medium"/>
              </a:rPr>
              <a:t>A new chamber with 5 lateral ports to be installed at the beginning of the achromat</a:t>
            </a:r>
          </a:p>
          <a:p>
            <a:pPr marL="285750" indent="-285750"/>
            <a:endParaRPr lang="en-US"/>
          </a:p>
          <a:p>
            <a:pPr marL="285750" indent="-285750"/>
            <a:r>
              <a:rPr lang="en-US"/>
              <a:t>Pumping speed measurements (local and integrals) to be taken after first activation</a:t>
            </a:r>
          </a:p>
          <a:p>
            <a:pPr marL="285750" indent="-285750"/>
            <a:endParaRPr lang="en-US"/>
          </a:p>
          <a:p>
            <a:pPr marL="285750" indent="-285750"/>
            <a:r>
              <a:rPr lang="en-US"/>
              <a:t>The same measurements to be taken with increasing level of synchrotron radiation dose</a:t>
            </a:r>
          </a:p>
          <a:p>
            <a:endParaRPr lang="en-GB">
              <a:highlight>
                <a:srgbClr val="FFFF00"/>
              </a:highlight>
            </a:endParaRPr>
          </a:p>
        </p:txBody>
      </p:sp>
      <p:sp>
        <p:nvSpPr>
          <p:cNvPr id="4" name="Slide Number Placeholder 3">
            <a:extLst>
              <a:ext uri="{FF2B5EF4-FFF2-40B4-BE49-F238E27FC236}">
                <a16:creationId xmlns:a16="http://schemas.microsoft.com/office/drawing/2014/main" id="{7E36A198-59E5-6F49-575E-EA9DD65CA3AA}"/>
              </a:ext>
            </a:extLst>
          </p:cNvPr>
          <p:cNvSpPr>
            <a:spLocks noGrp="1"/>
          </p:cNvSpPr>
          <p:nvPr>
            <p:ph type="sldNum" sz="quarter" idx="14"/>
          </p:nvPr>
        </p:nvSpPr>
        <p:spPr/>
        <p:txBody>
          <a:bodyPr/>
          <a:lstStyle/>
          <a:p>
            <a:fld id="{B60D0738-23DA-A745-9B84-DD183761B382}" type="slidenum">
              <a:rPr lang="en-GB" smtClean="0"/>
              <a:pPr/>
              <a:t>33</a:t>
            </a:fld>
            <a:endParaRPr lang="en-GB"/>
          </a:p>
        </p:txBody>
      </p:sp>
      <p:sp>
        <p:nvSpPr>
          <p:cNvPr id="22" name="Rectangle 21">
            <a:extLst>
              <a:ext uri="{FF2B5EF4-FFF2-40B4-BE49-F238E27FC236}">
                <a16:creationId xmlns:a16="http://schemas.microsoft.com/office/drawing/2014/main" id="{85ACF100-FEF1-7A5A-62C8-0B8A76A87D01}"/>
              </a:ext>
            </a:extLst>
          </p:cNvPr>
          <p:cNvSpPr/>
          <p:nvPr/>
        </p:nvSpPr>
        <p:spPr>
          <a:xfrm>
            <a:off x="7189120" y="2550319"/>
            <a:ext cx="609600" cy="5375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3" name="Oval 22">
            <a:extLst>
              <a:ext uri="{FF2B5EF4-FFF2-40B4-BE49-F238E27FC236}">
                <a16:creationId xmlns:a16="http://schemas.microsoft.com/office/drawing/2014/main" id="{46DA6209-0296-8CE2-C49C-3F9425001748}"/>
              </a:ext>
            </a:extLst>
          </p:cNvPr>
          <p:cNvSpPr/>
          <p:nvPr/>
        </p:nvSpPr>
        <p:spPr>
          <a:xfrm>
            <a:off x="6597209" y="1608986"/>
            <a:ext cx="533400" cy="30480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grpSp>
        <p:nvGrpSpPr>
          <p:cNvPr id="7" name="Group 6">
            <a:extLst>
              <a:ext uri="{FF2B5EF4-FFF2-40B4-BE49-F238E27FC236}">
                <a16:creationId xmlns:a16="http://schemas.microsoft.com/office/drawing/2014/main" id="{A893455C-ADE9-D6F2-E1D1-F252A27BBC2F}"/>
              </a:ext>
            </a:extLst>
          </p:cNvPr>
          <p:cNvGrpSpPr/>
          <p:nvPr/>
        </p:nvGrpSpPr>
        <p:grpSpPr>
          <a:xfrm>
            <a:off x="6400722" y="1349546"/>
            <a:ext cx="5841501" cy="1896573"/>
            <a:chOff x="6400722" y="1349546"/>
            <a:chExt cx="5841501" cy="1896573"/>
          </a:xfrm>
        </p:grpSpPr>
        <p:pic>
          <p:nvPicPr>
            <p:cNvPr id="21" name="Picture 20">
              <a:extLst>
                <a:ext uri="{FF2B5EF4-FFF2-40B4-BE49-F238E27FC236}">
                  <a16:creationId xmlns:a16="http://schemas.microsoft.com/office/drawing/2014/main" id="{1FD41DDB-2EC2-92C8-8D56-FF9CF806E87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467397" y="1349546"/>
              <a:ext cx="5774826" cy="1896573"/>
            </a:xfrm>
            <a:prstGeom prst="rect">
              <a:avLst/>
            </a:prstGeom>
          </p:spPr>
        </p:pic>
        <p:sp>
          <p:nvSpPr>
            <p:cNvPr id="6" name="Rectangle 5">
              <a:extLst>
                <a:ext uri="{FF2B5EF4-FFF2-40B4-BE49-F238E27FC236}">
                  <a16:creationId xmlns:a16="http://schemas.microsoft.com/office/drawing/2014/main" id="{AC59F9F2-C5F8-B7FE-DDF8-31FB322BD1AF}"/>
                </a:ext>
              </a:extLst>
            </p:cNvPr>
            <p:cNvSpPr/>
            <p:nvPr/>
          </p:nvSpPr>
          <p:spPr>
            <a:xfrm>
              <a:off x="6400722" y="2583149"/>
              <a:ext cx="926374" cy="55248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grpSp>
      <p:pic>
        <p:nvPicPr>
          <p:cNvPr id="19" name="Picture 18">
            <a:extLst>
              <a:ext uri="{FF2B5EF4-FFF2-40B4-BE49-F238E27FC236}">
                <a16:creationId xmlns:a16="http://schemas.microsoft.com/office/drawing/2014/main" id="{7CD60DF6-7CA3-26D2-0BBE-3EEA2FBDE0D7}"/>
              </a:ext>
            </a:extLst>
          </p:cNvPr>
          <p:cNvPicPr>
            <a:picLocks noChangeAspect="1"/>
          </p:cNvPicPr>
          <p:nvPr/>
        </p:nvPicPr>
        <p:blipFill>
          <a:blip r:embed="rId3"/>
          <a:stretch>
            <a:fillRect/>
          </a:stretch>
        </p:blipFill>
        <p:spPr>
          <a:xfrm>
            <a:off x="6162675" y="3120679"/>
            <a:ext cx="3693778" cy="2578198"/>
          </a:xfrm>
          <a:prstGeom prst="rect">
            <a:avLst/>
          </a:prstGeom>
        </p:spPr>
      </p:pic>
      <p:cxnSp>
        <p:nvCxnSpPr>
          <p:cNvPr id="24" name="Straight Arrow Connector 23">
            <a:extLst>
              <a:ext uri="{FF2B5EF4-FFF2-40B4-BE49-F238E27FC236}">
                <a16:creationId xmlns:a16="http://schemas.microsoft.com/office/drawing/2014/main" id="{E59C9037-670C-59E3-41E4-FC3644E67E0E}"/>
              </a:ext>
            </a:extLst>
          </p:cNvPr>
          <p:cNvCxnSpPr>
            <a:cxnSpLocks/>
          </p:cNvCxnSpPr>
          <p:nvPr/>
        </p:nvCxnSpPr>
        <p:spPr>
          <a:xfrm flipH="1" flipV="1">
            <a:off x="6863909" y="1913786"/>
            <a:ext cx="834584" cy="136516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9955B827-8181-36E9-5EDD-60C9425D3DB2}"/>
              </a:ext>
            </a:extLst>
          </p:cNvPr>
          <p:cNvSpPr txBox="1">
            <a:spLocks/>
          </p:cNvSpPr>
          <p:nvPr/>
        </p:nvSpPr>
        <p:spPr>
          <a:xfrm>
            <a:off x="65662" y="108508"/>
            <a:ext cx="10481930" cy="729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baseline="0">
                <a:solidFill>
                  <a:srgbClr val="000000"/>
                </a:solidFill>
                <a:latin typeface="Maven Pro Medium" pitchFamily="2" charset="77"/>
                <a:ea typeface="+mj-ea"/>
                <a:cs typeface="+mj-cs"/>
              </a:defRPr>
            </a:lvl1pPr>
          </a:lstStyle>
          <a:p>
            <a:r>
              <a:rPr lang="en-GB"/>
              <a:t>NEG coating study – phase 2</a:t>
            </a:r>
          </a:p>
        </p:txBody>
      </p:sp>
    </p:spTree>
    <p:extLst>
      <p:ext uri="{BB962C8B-B14F-4D97-AF65-F5344CB8AC3E}">
        <p14:creationId xmlns:p14="http://schemas.microsoft.com/office/powerpoint/2010/main" val="348441031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625C9-2602-0358-61A1-3BB3DD3E6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3B492-C0C7-81F7-712F-14553E7F671C}"/>
              </a:ext>
            </a:extLst>
          </p:cNvPr>
          <p:cNvSpPr>
            <a:spLocks noGrp="1"/>
          </p:cNvSpPr>
          <p:nvPr>
            <p:ph type="title"/>
          </p:nvPr>
        </p:nvSpPr>
        <p:spPr/>
        <p:txBody>
          <a:bodyPr/>
          <a:lstStyle/>
          <a:p>
            <a:r>
              <a:rPr lang="en-GB"/>
              <a:t>NEG coating study Phase 2 - Status</a:t>
            </a:r>
          </a:p>
        </p:txBody>
      </p:sp>
      <p:sp>
        <p:nvSpPr>
          <p:cNvPr id="3" name="Text Placeholder 2">
            <a:extLst>
              <a:ext uri="{FF2B5EF4-FFF2-40B4-BE49-F238E27FC236}">
                <a16:creationId xmlns:a16="http://schemas.microsoft.com/office/drawing/2014/main" id="{B5100239-5E9C-9155-2996-9A48EC8DC3D0}"/>
              </a:ext>
            </a:extLst>
          </p:cNvPr>
          <p:cNvSpPr>
            <a:spLocks noGrp="1"/>
          </p:cNvSpPr>
          <p:nvPr>
            <p:ph type="body" sz="quarter" idx="11"/>
          </p:nvPr>
        </p:nvSpPr>
        <p:spPr>
          <a:xfrm>
            <a:off x="454753" y="1607086"/>
            <a:ext cx="7415326" cy="4160345"/>
          </a:xfrm>
        </p:spPr>
        <p:txBody>
          <a:bodyPr vert="horz" lIns="91440" tIns="45720" rIns="91440" bIns="45720" rtlCol="0" anchor="t">
            <a:normAutofit fontScale="70000" lnSpcReduction="20000"/>
          </a:bodyPr>
          <a:lstStyle/>
          <a:p>
            <a:r>
              <a:rPr lang="en-GB">
                <a:latin typeface="Maven Pro Medium"/>
              </a:rPr>
              <a:t>The chamber installation planned in 2025 was delayed because the lateral ports were NEG coated (which was not intended).</a:t>
            </a:r>
          </a:p>
          <a:p>
            <a:r>
              <a:rPr lang="en-GB">
                <a:latin typeface="Maven Pro Medium"/>
              </a:rPr>
              <a:t>The chamber was shipped back to supplier where the coating was removed by mechanical abrasion. To remove eventual dust, the chamber was flushed with acetone.</a:t>
            </a:r>
          </a:p>
          <a:p>
            <a:r>
              <a:rPr lang="en-GB">
                <a:latin typeface="Maven Pro Medium"/>
              </a:rPr>
              <a:t>No anomalies were observed at supplier during vacuum tests.</a:t>
            </a:r>
          </a:p>
          <a:p>
            <a:r>
              <a:rPr lang="en-GB"/>
              <a:t>The chamber was installed outside the tunnel for testing. Uncoated parts were baked, then coated parts were activated.</a:t>
            </a:r>
          </a:p>
          <a:p>
            <a:r>
              <a:rPr lang="en-GB">
                <a:latin typeface="Maven Pro Medium"/>
              </a:rPr>
              <a:t>After activation, the pressure was in 10E-7 range and no ratio was measurable (NEG coating did not activate). </a:t>
            </a:r>
          </a:p>
          <a:p>
            <a:r>
              <a:rPr lang="en-GB"/>
              <a:t>The installation and measurements must be delayed again. </a:t>
            </a:r>
          </a:p>
          <a:p>
            <a:r>
              <a:rPr lang="en-GB"/>
              <a:t>The NEG coating inside the chamber was peeling off on one side. </a:t>
            </a:r>
          </a:p>
        </p:txBody>
      </p:sp>
      <p:sp>
        <p:nvSpPr>
          <p:cNvPr id="4" name="Slide Number Placeholder 3">
            <a:extLst>
              <a:ext uri="{FF2B5EF4-FFF2-40B4-BE49-F238E27FC236}">
                <a16:creationId xmlns:a16="http://schemas.microsoft.com/office/drawing/2014/main" id="{2B12FC53-6C84-5BF4-C370-74EA08A1040A}"/>
              </a:ext>
            </a:extLst>
          </p:cNvPr>
          <p:cNvSpPr>
            <a:spLocks noGrp="1"/>
          </p:cNvSpPr>
          <p:nvPr>
            <p:ph type="sldNum" sz="quarter" idx="14"/>
          </p:nvPr>
        </p:nvSpPr>
        <p:spPr/>
        <p:txBody>
          <a:bodyPr/>
          <a:lstStyle/>
          <a:p>
            <a:fld id="{B60D0738-23DA-A745-9B84-DD183761B382}" type="slidenum">
              <a:rPr lang="en-GB" smtClean="0"/>
              <a:pPr/>
              <a:t>34</a:t>
            </a:fld>
            <a:endParaRPr lang="en-GB"/>
          </a:p>
        </p:txBody>
      </p:sp>
      <p:grpSp>
        <p:nvGrpSpPr>
          <p:cNvPr id="5" name="Group 4">
            <a:extLst>
              <a:ext uri="{FF2B5EF4-FFF2-40B4-BE49-F238E27FC236}">
                <a16:creationId xmlns:a16="http://schemas.microsoft.com/office/drawing/2014/main" id="{C0315E03-72E1-B972-064C-9B2660E247A3}"/>
              </a:ext>
            </a:extLst>
          </p:cNvPr>
          <p:cNvGrpSpPr/>
          <p:nvPr/>
        </p:nvGrpSpPr>
        <p:grpSpPr>
          <a:xfrm>
            <a:off x="8412089" y="1284259"/>
            <a:ext cx="2473256" cy="2402999"/>
            <a:chOff x="8233641" y="1815304"/>
            <a:chExt cx="3122227" cy="3033534"/>
          </a:xfrm>
        </p:grpSpPr>
        <p:pic>
          <p:nvPicPr>
            <p:cNvPr id="6" name="Picture 5">
              <a:extLst>
                <a:ext uri="{FF2B5EF4-FFF2-40B4-BE49-F238E27FC236}">
                  <a16:creationId xmlns:a16="http://schemas.microsoft.com/office/drawing/2014/main" id="{A7DF8708-AA25-376D-804C-66884F466752}"/>
                </a:ext>
              </a:extLst>
            </p:cNvPr>
            <p:cNvPicPr>
              <a:picLocks noChangeAspect="1"/>
            </p:cNvPicPr>
            <p:nvPr/>
          </p:nvPicPr>
          <p:blipFill>
            <a:blip r:embed="rId2"/>
            <a:stretch>
              <a:fillRect/>
            </a:stretch>
          </p:blipFill>
          <p:spPr>
            <a:xfrm>
              <a:off x="8233641" y="1815304"/>
              <a:ext cx="3122227" cy="3033534"/>
            </a:xfrm>
            <a:prstGeom prst="rect">
              <a:avLst/>
            </a:prstGeom>
          </p:spPr>
        </p:pic>
        <p:sp>
          <p:nvSpPr>
            <p:cNvPr id="7" name="TextBox 6">
              <a:extLst>
                <a:ext uri="{FF2B5EF4-FFF2-40B4-BE49-F238E27FC236}">
                  <a16:creationId xmlns:a16="http://schemas.microsoft.com/office/drawing/2014/main" id="{E6579A4A-8472-D7D1-BB1E-72B1E68A78EB}"/>
                </a:ext>
              </a:extLst>
            </p:cNvPr>
            <p:cNvSpPr txBox="1"/>
            <p:nvPr/>
          </p:nvSpPr>
          <p:spPr>
            <a:xfrm>
              <a:off x="9391018" y="2195469"/>
              <a:ext cx="738232" cy="349682"/>
            </a:xfrm>
            <a:prstGeom prst="rect">
              <a:avLst/>
            </a:prstGeom>
            <a:solidFill>
              <a:schemeClr val="bg1"/>
            </a:solidFill>
          </p:spPr>
          <p:txBody>
            <a:bodyPr wrap="square" lIns="91440" tIns="45720" rIns="91440" bIns="45720" rtlCol="0" anchor="t">
              <a:spAutoFit/>
            </a:bodyPr>
            <a:lstStyle/>
            <a:p>
              <a:r>
                <a:rPr lang="en-US" sz="1200">
                  <a:solidFill>
                    <a:srgbClr val="FF0000"/>
                  </a:solidFill>
                </a:rPr>
                <a:t>RGA 1</a:t>
              </a:r>
              <a:endParaRPr lang="en-US" sz="1200">
                <a:solidFill>
                  <a:srgbClr val="FF0000"/>
                </a:solidFill>
                <a:ea typeface="Calibri"/>
                <a:cs typeface="Calibri"/>
              </a:endParaRPr>
            </a:p>
          </p:txBody>
        </p:sp>
        <p:cxnSp>
          <p:nvCxnSpPr>
            <p:cNvPr id="9" name="Straight Arrow Connector 8">
              <a:extLst>
                <a:ext uri="{FF2B5EF4-FFF2-40B4-BE49-F238E27FC236}">
                  <a16:creationId xmlns:a16="http://schemas.microsoft.com/office/drawing/2014/main" id="{512A047A-9471-27E9-7B15-5850F9907FED}"/>
                </a:ext>
              </a:extLst>
            </p:cNvPr>
            <p:cNvCxnSpPr>
              <a:cxnSpLocks/>
            </p:cNvCxnSpPr>
            <p:nvPr/>
          </p:nvCxnSpPr>
          <p:spPr>
            <a:xfrm flipH="1">
              <a:off x="9018164" y="2512681"/>
              <a:ext cx="569105" cy="72546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0501A1-AA38-EE37-7A00-02EF95BC27B5}"/>
                </a:ext>
              </a:extLst>
            </p:cNvPr>
            <p:cNvSpPr txBox="1"/>
            <p:nvPr/>
          </p:nvSpPr>
          <p:spPr>
            <a:xfrm>
              <a:off x="10215741" y="4465115"/>
              <a:ext cx="737491" cy="349682"/>
            </a:xfrm>
            <a:prstGeom prst="rect">
              <a:avLst/>
            </a:prstGeom>
            <a:solidFill>
              <a:schemeClr val="bg1"/>
            </a:solidFill>
          </p:spPr>
          <p:txBody>
            <a:bodyPr wrap="square" lIns="91440" tIns="45720" rIns="91440" bIns="45720" rtlCol="0" anchor="t">
              <a:spAutoFit/>
            </a:bodyPr>
            <a:lstStyle/>
            <a:p>
              <a:r>
                <a:rPr lang="en-US" sz="1200">
                  <a:solidFill>
                    <a:srgbClr val="FF0000"/>
                  </a:solidFill>
                </a:rPr>
                <a:t>RGA 2</a:t>
              </a:r>
              <a:endParaRPr lang="en-US" sz="1200">
                <a:solidFill>
                  <a:srgbClr val="FF0000"/>
                </a:solidFill>
                <a:ea typeface="Calibri"/>
                <a:cs typeface="Calibri"/>
              </a:endParaRPr>
            </a:p>
          </p:txBody>
        </p:sp>
        <p:cxnSp>
          <p:nvCxnSpPr>
            <p:cNvPr id="11" name="Straight Arrow Connector 10">
              <a:extLst>
                <a:ext uri="{FF2B5EF4-FFF2-40B4-BE49-F238E27FC236}">
                  <a16:creationId xmlns:a16="http://schemas.microsoft.com/office/drawing/2014/main" id="{5C1385F6-AEB7-3255-04C1-A84486C40176}"/>
                </a:ext>
              </a:extLst>
            </p:cNvPr>
            <p:cNvCxnSpPr>
              <a:cxnSpLocks/>
            </p:cNvCxnSpPr>
            <p:nvPr/>
          </p:nvCxnSpPr>
          <p:spPr>
            <a:xfrm flipV="1">
              <a:off x="10703126" y="4031987"/>
              <a:ext cx="250106" cy="40401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B374D0B-AFB3-07C3-C9F1-051FF609A533}"/>
                </a:ext>
              </a:extLst>
            </p:cNvPr>
            <p:cNvSpPr txBox="1"/>
            <p:nvPr/>
          </p:nvSpPr>
          <p:spPr>
            <a:xfrm>
              <a:off x="8307315" y="1950166"/>
              <a:ext cx="937638" cy="582804"/>
            </a:xfrm>
            <a:prstGeom prst="rect">
              <a:avLst/>
            </a:prstGeom>
            <a:solidFill>
              <a:schemeClr val="bg1"/>
            </a:solidFill>
          </p:spPr>
          <p:txBody>
            <a:bodyPr wrap="square" lIns="91440" tIns="45720" rIns="91440" bIns="45720" rtlCol="0" anchor="t">
              <a:spAutoFit/>
            </a:bodyPr>
            <a:lstStyle/>
            <a:p>
              <a:r>
                <a:rPr lang="en-US" sz="1200">
                  <a:solidFill>
                    <a:srgbClr val="FF0000"/>
                  </a:solidFill>
                </a:rPr>
                <a:t>Gas injection</a:t>
              </a:r>
              <a:endParaRPr lang="en-US" sz="1200">
                <a:solidFill>
                  <a:srgbClr val="FF0000"/>
                </a:solidFill>
                <a:ea typeface="Calibri"/>
                <a:cs typeface="Calibri"/>
              </a:endParaRPr>
            </a:p>
          </p:txBody>
        </p:sp>
        <p:cxnSp>
          <p:nvCxnSpPr>
            <p:cNvPr id="16" name="Straight Arrow Connector 15">
              <a:extLst>
                <a:ext uri="{FF2B5EF4-FFF2-40B4-BE49-F238E27FC236}">
                  <a16:creationId xmlns:a16="http://schemas.microsoft.com/office/drawing/2014/main" id="{17BFE584-A8DB-061D-D8C4-F45A77D1C478}"/>
                </a:ext>
              </a:extLst>
            </p:cNvPr>
            <p:cNvCxnSpPr>
              <a:cxnSpLocks/>
            </p:cNvCxnSpPr>
            <p:nvPr/>
          </p:nvCxnSpPr>
          <p:spPr>
            <a:xfrm flipH="1">
              <a:off x="8556385" y="2545151"/>
              <a:ext cx="153905" cy="103846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D21A5380-8269-136F-65D5-6E9E72860526}"/>
              </a:ext>
            </a:extLst>
          </p:cNvPr>
          <p:cNvPicPr>
            <a:picLocks noChangeAspect="1"/>
          </p:cNvPicPr>
          <p:nvPr/>
        </p:nvPicPr>
        <p:blipFill>
          <a:blip r:embed="rId3"/>
          <a:stretch>
            <a:fillRect/>
          </a:stretch>
        </p:blipFill>
        <p:spPr>
          <a:xfrm>
            <a:off x="8269823" y="4951838"/>
            <a:ext cx="2231981" cy="1030145"/>
          </a:xfrm>
          <a:prstGeom prst="rect">
            <a:avLst/>
          </a:prstGeom>
        </p:spPr>
      </p:pic>
      <p:pic>
        <p:nvPicPr>
          <p:cNvPr id="22" name="Picture 21">
            <a:extLst>
              <a:ext uri="{FF2B5EF4-FFF2-40B4-BE49-F238E27FC236}">
                <a16:creationId xmlns:a16="http://schemas.microsoft.com/office/drawing/2014/main" id="{A7217838-A5CF-7DD0-417B-1FEF286D1ABF}"/>
              </a:ext>
            </a:extLst>
          </p:cNvPr>
          <p:cNvPicPr>
            <a:picLocks noChangeAspect="1"/>
          </p:cNvPicPr>
          <p:nvPr/>
        </p:nvPicPr>
        <p:blipFill>
          <a:blip r:embed="rId4"/>
          <a:stretch>
            <a:fillRect/>
          </a:stretch>
        </p:blipFill>
        <p:spPr>
          <a:xfrm>
            <a:off x="8274470" y="3833253"/>
            <a:ext cx="2231981" cy="1030145"/>
          </a:xfrm>
          <a:prstGeom prst="rect">
            <a:avLst/>
          </a:prstGeom>
        </p:spPr>
      </p:pic>
      <p:cxnSp>
        <p:nvCxnSpPr>
          <p:cNvPr id="23" name="Straight Arrow Connector 22">
            <a:extLst>
              <a:ext uri="{FF2B5EF4-FFF2-40B4-BE49-F238E27FC236}">
                <a16:creationId xmlns:a16="http://schemas.microsoft.com/office/drawing/2014/main" id="{8447F92F-E0CD-CC37-629D-F0375FA3B6EE}"/>
              </a:ext>
            </a:extLst>
          </p:cNvPr>
          <p:cNvCxnSpPr>
            <a:cxnSpLocks/>
          </p:cNvCxnSpPr>
          <p:nvPr/>
        </p:nvCxnSpPr>
        <p:spPr>
          <a:xfrm flipV="1">
            <a:off x="7500627" y="4602480"/>
            <a:ext cx="773843" cy="26657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6E53B24-8311-722D-677C-414D2FCB2482}"/>
              </a:ext>
            </a:extLst>
          </p:cNvPr>
          <p:cNvSpPr txBox="1"/>
          <p:nvPr/>
        </p:nvSpPr>
        <p:spPr>
          <a:xfrm>
            <a:off x="10501804" y="4977920"/>
            <a:ext cx="967741" cy="830997"/>
          </a:xfrm>
          <a:prstGeom prst="rect">
            <a:avLst/>
          </a:prstGeom>
          <a:solidFill>
            <a:schemeClr val="bg1"/>
          </a:solidFill>
        </p:spPr>
        <p:txBody>
          <a:bodyPr wrap="square" lIns="91440" tIns="45720" rIns="91440" bIns="45720" rtlCol="0" anchor="t">
            <a:spAutoFit/>
          </a:bodyPr>
          <a:lstStyle/>
          <a:p>
            <a:r>
              <a:rPr lang="en-US" sz="1200">
                <a:solidFill>
                  <a:srgbClr val="000000"/>
                </a:solidFill>
              </a:rPr>
              <a:t>NEG coating </a:t>
            </a:r>
            <a:r>
              <a:rPr lang="en-US" sz="1200" u="sng">
                <a:solidFill>
                  <a:srgbClr val="000000"/>
                </a:solidFill>
              </a:rPr>
              <a:t>after</a:t>
            </a:r>
            <a:r>
              <a:rPr lang="en-US" sz="1200">
                <a:solidFill>
                  <a:srgbClr val="000000"/>
                </a:solidFill>
              </a:rPr>
              <a:t> wiping with lint free wiper</a:t>
            </a:r>
            <a:endParaRPr lang="en-US" sz="1200">
              <a:solidFill>
                <a:srgbClr val="000000"/>
              </a:solidFill>
              <a:ea typeface="Calibri"/>
              <a:cs typeface="Calibri"/>
            </a:endParaRPr>
          </a:p>
        </p:txBody>
      </p:sp>
      <p:sp>
        <p:nvSpPr>
          <p:cNvPr id="28" name="TextBox 27">
            <a:extLst>
              <a:ext uri="{FF2B5EF4-FFF2-40B4-BE49-F238E27FC236}">
                <a16:creationId xmlns:a16="http://schemas.microsoft.com/office/drawing/2014/main" id="{A5646753-6E0F-8F6E-D402-2D604F65F700}"/>
              </a:ext>
            </a:extLst>
          </p:cNvPr>
          <p:cNvSpPr txBox="1"/>
          <p:nvPr/>
        </p:nvSpPr>
        <p:spPr>
          <a:xfrm>
            <a:off x="10501804" y="3928752"/>
            <a:ext cx="1048749" cy="830997"/>
          </a:xfrm>
          <a:prstGeom prst="rect">
            <a:avLst/>
          </a:prstGeom>
          <a:solidFill>
            <a:schemeClr val="bg1"/>
          </a:solidFill>
        </p:spPr>
        <p:txBody>
          <a:bodyPr wrap="square" lIns="91440" tIns="45720" rIns="91440" bIns="45720" rtlCol="0" anchor="t">
            <a:spAutoFit/>
          </a:bodyPr>
          <a:lstStyle/>
          <a:p>
            <a:r>
              <a:rPr lang="en-US" sz="1200">
                <a:solidFill>
                  <a:srgbClr val="000000"/>
                </a:solidFill>
              </a:rPr>
              <a:t>NEG coating </a:t>
            </a:r>
            <a:r>
              <a:rPr lang="en-US" sz="1200" u="sng">
                <a:solidFill>
                  <a:srgbClr val="000000"/>
                </a:solidFill>
              </a:rPr>
              <a:t>before</a:t>
            </a:r>
            <a:r>
              <a:rPr lang="en-US" sz="1200">
                <a:solidFill>
                  <a:srgbClr val="000000"/>
                </a:solidFill>
              </a:rPr>
              <a:t> wiping with lint free wiper</a:t>
            </a:r>
            <a:endParaRPr lang="en-US" sz="1200">
              <a:solidFill>
                <a:srgbClr val="000000"/>
              </a:solidFill>
              <a:ea typeface="Calibri"/>
              <a:cs typeface="Calibri"/>
            </a:endParaRPr>
          </a:p>
        </p:txBody>
      </p:sp>
      <p:cxnSp>
        <p:nvCxnSpPr>
          <p:cNvPr id="29" name="Straight Arrow Connector 28">
            <a:extLst>
              <a:ext uri="{FF2B5EF4-FFF2-40B4-BE49-F238E27FC236}">
                <a16:creationId xmlns:a16="http://schemas.microsoft.com/office/drawing/2014/main" id="{427F3003-5B7A-46EF-D955-C24A917B9974}"/>
              </a:ext>
            </a:extLst>
          </p:cNvPr>
          <p:cNvCxnSpPr>
            <a:cxnSpLocks/>
          </p:cNvCxnSpPr>
          <p:nvPr/>
        </p:nvCxnSpPr>
        <p:spPr>
          <a:xfrm>
            <a:off x="9807388" y="4394200"/>
            <a:ext cx="0" cy="73263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19108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3D856-2D4E-C99B-045E-38C3AC285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A7286-9B51-A18D-C529-132374B6B0FC}"/>
              </a:ext>
            </a:extLst>
          </p:cNvPr>
          <p:cNvSpPr>
            <a:spLocks noGrp="1"/>
          </p:cNvSpPr>
          <p:nvPr>
            <p:ph type="title"/>
          </p:nvPr>
        </p:nvSpPr>
        <p:spPr/>
        <p:txBody>
          <a:bodyPr/>
          <a:lstStyle/>
          <a:p>
            <a:r>
              <a:rPr lang="en-GB"/>
              <a:t>Phase 2 – Possible issues during activation</a:t>
            </a:r>
          </a:p>
        </p:txBody>
      </p:sp>
      <p:sp>
        <p:nvSpPr>
          <p:cNvPr id="3" name="Text Placeholder 2">
            <a:extLst>
              <a:ext uri="{FF2B5EF4-FFF2-40B4-BE49-F238E27FC236}">
                <a16:creationId xmlns:a16="http://schemas.microsoft.com/office/drawing/2014/main" id="{F8F91EC4-6AF4-852E-D07C-8BF27185636F}"/>
              </a:ext>
            </a:extLst>
          </p:cNvPr>
          <p:cNvSpPr>
            <a:spLocks noGrp="1"/>
          </p:cNvSpPr>
          <p:nvPr>
            <p:ph type="body" sz="quarter" idx="11"/>
          </p:nvPr>
        </p:nvSpPr>
        <p:spPr>
          <a:xfrm>
            <a:off x="843566" y="1363707"/>
            <a:ext cx="11345886" cy="4751750"/>
          </a:xfrm>
        </p:spPr>
        <p:txBody>
          <a:bodyPr vert="horz" lIns="91440" tIns="45720" rIns="91440" bIns="45720" rtlCol="0" anchor="t">
            <a:noAutofit/>
          </a:bodyPr>
          <a:lstStyle/>
          <a:p>
            <a:r>
              <a:rPr lang="en-GB" sz="1800">
                <a:latin typeface="Maven Pro Medium"/>
              </a:rPr>
              <a:t>According to the nominal activation procedure the NEG coated parts shall be at 80 </a:t>
            </a:r>
            <a:r>
              <a:rPr lang="en-GB" sz="1800" err="1">
                <a:latin typeface="Maven Pro Medium"/>
              </a:rPr>
              <a:t>deg</a:t>
            </a:r>
            <a:r>
              <a:rPr lang="en-GB" sz="1800">
                <a:latin typeface="Maven Pro Medium"/>
              </a:rPr>
              <a:t> C while unbaked parts shall be at 300 </a:t>
            </a:r>
            <a:r>
              <a:rPr lang="en-GB" sz="1800" err="1">
                <a:latin typeface="Maven Pro Medium"/>
              </a:rPr>
              <a:t>deg</a:t>
            </a:r>
            <a:r>
              <a:rPr lang="en-GB" sz="1800">
                <a:latin typeface="Maven Pro Medium"/>
              </a:rPr>
              <a:t> C. This was not achievable because of the complexity of the chambers. </a:t>
            </a:r>
            <a:br>
              <a:rPr lang="en-GB" sz="1800">
                <a:latin typeface="Maven Pro Medium"/>
              </a:rPr>
            </a:br>
            <a:r>
              <a:rPr lang="en-GB" sz="1800">
                <a:latin typeface="Maven Pro Medium"/>
              </a:rPr>
              <a:t>In the picture below the temperatures during bake-out are shown. Activation was at 180 </a:t>
            </a:r>
            <a:r>
              <a:rPr lang="en-GB" sz="1800" err="1">
                <a:latin typeface="Maven Pro Medium"/>
              </a:rPr>
              <a:t>degC</a:t>
            </a:r>
            <a:r>
              <a:rPr lang="en-GB" sz="1800">
                <a:latin typeface="Maven Pro Medium"/>
              </a:rPr>
              <a:t> for 24 hours.</a:t>
            </a:r>
          </a:p>
          <a:p>
            <a:endParaRPr lang="en-GB" sz="1800"/>
          </a:p>
          <a:p>
            <a:endParaRPr lang="en-GB" sz="1800">
              <a:highlight>
                <a:srgbClr val="FFFF00"/>
              </a:highlight>
            </a:endParaRPr>
          </a:p>
          <a:p>
            <a:pPr marL="0" indent="0">
              <a:buNone/>
            </a:pPr>
            <a:endParaRPr lang="en-GB" sz="1800">
              <a:highlight>
                <a:srgbClr val="FFFF00"/>
              </a:highlight>
            </a:endParaRPr>
          </a:p>
          <a:p>
            <a:endParaRPr lang="en-GB" sz="1800">
              <a:highlight>
                <a:srgbClr val="FFFF00"/>
              </a:highlight>
            </a:endParaRPr>
          </a:p>
          <a:p>
            <a:r>
              <a:rPr lang="en-GB" sz="1800">
                <a:latin typeface="Maven Pro Medium"/>
              </a:rPr>
              <a:t>Possible reasons</a:t>
            </a:r>
          </a:p>
          <a:p>
            <a:pPr lvl="1"/>
            <a:r>
              <a:rPr lang="en-GB" sz="1800">
                <a:latin typeface="Maven Pro Medium"/>
              </a:rPr>
              <a:t>We could not reach the bake-out correct temperatures. The bake-out run however for several days</a:t>
            </a:r>
          </a:p>
          <a:p>
            <a:pPr lvl="1"/>
            <a:r>
              <a:rPr lang="en-GB" sz="1800">
                <a:latin typeface="Maven Pro Medium"/>
              </a:rPr>
              <a:t>During the bake-out the gas could only “escape” through the small slits on the chamber. This could affect the efficacy of the process.</a:t>
            </a:r>
          </a:p>
          <a:p>
            <a:r>
              <a:rPr lang="en-GB" sz="2000">
                <a:latin typeface="Maven Pro Medium"/>
              </a:rPr>
              <a:t>For validation test, a dummy chamber (without ports) was activated using the nominal (keeping uncoated parts at lower temperature) and simplified (keeping all parts at the same temperatures) activation procedures. The NEG film activated effectively only using the nominal procedure. </a:t>
            </a:r>
            <a:endParaRPr lang="en-GB" sz="2000"/>
          </a:p>
        </p:txBody>
      </p:sp>
      <p:sp>
        <p:nvSpPr>
          <p:cNvPr id="4" name="Slide Number Placeholder 3">
            <a:extLst>
              <a:ext uri="{FF2B5EF4-FFF2-40B4-BE49-F238E27FC236}">
                <a16:creationId xmlns:a16="http://schemas.microsoft.com/office/drawing/2014/main" id="{7739D5F2-A81D-4C43-805C-0EB009369492}"/>
              </a:ext>
            </a:extLst>
          </p:cNvPr>
          <p:cNvSpPr>
            <a:spLocks noGrp="1"/>
          </p:cNvSpPr>
          <p:nvPr>
            <p:ph type="sldNum" sz="quarter" idx="14"/>
          </p:nvPr>
        </p:nvSpPr>
        <p:spPr/>
        <p:txBody>
          <a:bodyPr/>
          <a:lstStyle/>
          <a:p>
            <a:fld id="{B60D0738-23DA-A745-9B84-DD183761B382}" type="slidenum">
              <a:rPr lang="en-GB" smtClean="0"/>
              <a:pPr/>
              <a:t>35</a:t>
            </a:fld>
            <a:endParaRPr lang="en-GB"/>
          </a:p>
        </p:txBody>
      </p:sp>
      <p:pic>
        <p:nvPicPr>
          <p:cNvPr id="7" name="Picture 6">
            <a:extLst>
              <a:ext uri="{FF2B5EF4-FFF2-40B4-BE49-F238E27FC236}">
                <a16:creationId xmlns:a16="http://schemas.microsoft.com/office/drawing/2014/main" id="{34EFD899-E3A3-EC65-EC3A-E9BAF6E802F9}"/>
              </a:ext>
            </a:extLst>
          </p:cNvPr>
          <p:cNvPicPr>
            <a:picLocks noChangeAspect="1"/>
          </p:cNvPicPr>
          <p:nvPr/>
        </p:nvPicPr>
        <p:blipFill>
          <a:blip r:embed="rId3"/>
          <a:stretch>
            <a:fillRect/>
          </a:stretch>
        </p:blipFill>
        <p:spPr>
          <a:xfrm>
            <a:off x="2271512" y="2357802"/>
            <a:ext cx="7518372" cy="1174604"/>
          </a:xfrm>
          <a:prstGeom prst="rect">
            <a:avLst/>
          </a:prstGeom>
        </p:spPr>
      </p:pic>
      <p:sp>
        <p:nvSpPr>
          <p:cNvPr id="8" name="TextBox 7">
            <a:extLst>
              <a:ext uri="{FF2B5EF4-FFF2-40B4-BE49-F238E27FC236}">
                <a16:creationId xmlns:a16="http://schemas.microsoft.com/office/drawing/2014/main" id="{2DD36AD8-0C74-1B07-919E-5EB0954BFA4C}"/>
              </a:ext>
            </a:extLst>
          </p:cNvPr>
          <p:cNvSpPr txBox="1"/>
          <p:nvPr/>
        </p:nvSpPr>
        <p:spPr>
          <a:xfrm>
            <a:off x="426590" y="3350233"/>
            <a:ext cx="1712533" cy="246221"/>
          </a:xfrm>
          <a:prstGeom prst="rect">
            <a:avLst/>
          </a:prstGeom>
          <a:noFill/>
        </p:spPr>
        <p:txBody>
          <a:bodyPr wrap="square" rtlCol="0">
            <a:spAutoFit/>
          </a:bodyPr>
          <a:lstStyle/>
          <a:p>
            <a:r>
              <a:rPr lang="en-US" sz="1000"/>
              <a:t>Tee and gauge @ 250 degC</a:t>
            </a:r>
            <a:endParaRPr lang="en-SE" sz="1000"/>
          </a:p>
        </p:txBody>
      </p:sp>
      <p:cxnSp>
        <p:nvCxnSpPr>
          <p:cNvPr id="10" name="Straight Arrow Connector 9">
            <a:extLst>
              <a:ext uri="{FF2B5EF4-FFF2-40B4-BE49-F238E27FC236}">
                <a16:creationId xmlns:a16="http://schemas.microsoft.com/office/drawing/2014/main" id="{F17BC946-0B1C-80F3-3DE2-E45583C4A66A}"/>
              </a:ext>
            </a:extLst>
          </p:cNvPr>
          <p:cNvCxnSpPr>
            <a:cxnSpLocks/>
          </p:cNvCxnSpPr>
          <p:nvPr/>
        </p:nvCxnSpPr>
        <p:spPr>
          <a:xfrm flipV="1">
            <a:off x="1933594" y="3148609"/>
            <a:ext cx="583034" cy="324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5BDEB30-F5E6-15EC-0FC7-4A71DEC0FD5E}"/>
              </a:ext>
            </a:extLst>
          </p:cNvPr>
          <p:cNvCxnSpPr>
            <a:cxnSpLocks/>
          </p:cNvCxnSpPr>
          <p:nvPr/>
        </p:nvCxnSpPr>
        <p:spPr>
          <a:xfrm flipV="1">
            <a:off x="1607013" y="2819824"/>
            <a:ext cx="943171" cy="255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CB67212-CE17-DFC9-74CB-B4915E77E09D}"/>
              </a:ext>
            </a:extLst>
          </p:cNvPr>
          <p:cNvSpPr txBox="1"/>
          <p:nvPr/>
        </p:nvSpPr>
        <p:spPr>
          <a:xfrm>
            <a:off x="333134" y="2849311"/>
            <a:ext cx="1431501" cy="400110"/>
          </a:xfrm>
          <a:prstGeom prst="rect">
            <a:avLst/>
          </a:prstGeom>
          <a:noFill/>
        </p:spPr>
        <p:txBody>
          <a:bodyPr wrap="square" rtlCol="0">
            <a:spAutoFit/>
          </a:bodyPr>
          <a:lstStyle/>
          <a:p>
            <a:r>
              <a:rPr lang="en-US" sz="1000"/>
              <a:t>Uncoated copper nipple       @ 110 degC</a:t>
            </a:r>
            <a:endParaRPr lang="en-SE" sz="1000"/>
          </a:p>
        </p:txBody>
      </p:sp>
      <p:sp>
        <p:nvSpPr>
          <p:cNvPr id="21" name="TextBox 20">
            <a:extLst>
              <a:ext uri="{FF2B5EF4-FFF2-40B4-BE49-F238E27FC236}">
                <a16:creationId xmlns:a16="http://schemas.microsoft.com/office/drawing/2014/main" id="{56D243A6-9071-381F-E384-4FB47100FBC6}"/>
              </a:ext>
            </a:extLst>
          </p:cNvPr>
          <p:cNvSpPr txBox="1"/>
          <p:nvPr/>
        </p:nvSpPr>
        <p:spPr>
          <a:xfrm>
            <a:off x="426590" y="2346408"/>
            <a:ext cx="1431501" cy="400110"/>
          </a:xfrm>
          <a:prstGeom prst="rect">
            <a:avLst/>
          </a:prstGeom>
          <a:noFill/>
        </p:spPr>
        <p:txBody>
          <a:bodyPr wrap="square" rtlCol="0">
            <a:spAutoFit/>
          </a:bodyPr>
          <a:lstStyle/>
          <a:p>
            <a:r>
              <a:rPr lang="en-US" sz="1000"/>
              <a:t>Gas injection assembly and RGA @ 300 degC</a:t>
            </a:r>
            <a:endParaRPr lang="en-SE" sz="1000"/>
          </a:p>
        </p:txBody>
      </p:sp>
      <p:sp>
        <p:nvSpPr>
          <p:cNvPr id="22" name="TextBox 21">
            <a:extLst>
              <a:ext uri="{FF2B5EF4-FFF2-40B4-BE49-F238E27FC236}">
                <a16:creationId xmlns:a16="http://schemas.microsoft.com/office/drawing/2014/main" id="{634F7D9E-FAC2-7CA5-2E65-85552DD8CCA2}"/>
              </a:ext>
            </a:extLst>
          </p:cNvPr>
          <p:cNvSpPr txBox="1"/>
          <p:nvPr/>
        </p:nvSpPr>
        <p:spPr>
          <a:xfrm>
            <a:off x="10137547" y="2619769"/>
            <a:ext cx="1179134" cy="246221"/>
          </a:xfrm>
          <a:prstGeom prst="rect">
            <a:avLst/>
          </a:prstGeom>
          <a:noFill/>
        </p:spPr>
        <p:txBody>
          <a:bodyPr wrap="square" rtlCol="0">
            <a:spAutoFit/>
          </a:bodyPr>
          <a:lstStyle/>
          <a:p>
            <a:r>
              <a:rPr lang="en-US" sz="1000"/>
              <a:t>RGA @ 300 degC</a:t>
            </a:r>
            <a:endParaRPr lang="en-SE" sz="1000"/>
          </a:p>
        </p:txBody>
      </p:sp>
      <p:cxnSp>
        <p:nvCxnSpPr>
          <p:cNvPr id="24" name="Straight Arrow Connector 23">
            <a:extLst>
              <a:ext uri="{FF2B5EF4-FFF2-40B4-BE49-F238E27FC236}">
                <a16:creationId xmlns:a16="http://schemas.microsoft.com/office/drawing/2014/main" id="{FBC74E08-6B23-B0B1-D012-406970193F63}"/>
              </a:ext>
            </a:extLst>
          </p:cNvPr>
          <p:cNvCxnSpPr/>
          <p:nvPr/>
        </p:nvCxnSpPr>
        <p:spPr>
          <a:xfrm flipH="1" flipV="1">
            <a:off x="9643076" y="2683020"/>
            <a:ext cx="490756" cy="63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D0ACAFC-688F-EA78-61BC-DCFF0AC90934}"/>
              </a:ext>
            </a:extLst>
          </p:cNvPr>
          <p:cNvCxnSpPr/>
          <p:nvPr/>
        </p:nvCxnSpPr>
        <p:spPr>
          <a:xfrm>
            <a:off x="1607013" y="2557185"/>
            <a:ext cx="733447" cy="109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7329EE9-7CD8-9248-DACE-1083F0441B92}"/>
              </a:ext>
            </a:extLst>
          </p:cNvPr>
          <p:cNvSpPr txBox="1"/>
          <p:nvPr/>
        </p:nvSpPr>
        <p:spPr>
          <a:xfrm>
            <a:off x="2403856" y="2346408"/>
            <a:ext cx="7386028" cy="246221"/>
          </a:xfrm>
          <a:prstGeom prst="rect">
            <a:avLst/>
          </a:prstGeom>
          <a:noFill/>
        </p:spPr>
        <p:txBody>
          <a:bodyPr wrap="square" rtlCol="0">
            <a:spAutoFit/>
          </a:bodyPr>
          <a:lstStyle/>
          <a:p>
            <a:r>
              <a:rPr lang="en-US" sz="1000"/>
              <a:t>Coated pipe @ 50 deg C. We had to use water cooling to avoid heat transfer from the 5 appendixes and we could not find a better balance. </a:t>
            </a:r>
            <a:endParaRPr lang="en-SE" sz="1000"/>
          </a:p>
        </p:txBody>
      </p:sp>
      <p:pic>
        <p:nvPicPr>
          <p:cNvPr id="29" name="Picture 28">
            <a:extLst>
              <a:ext uri="{FF2B5EF4-FFF2-40B4-BE49-F238E27FC236}">
                <a16:creationId xmlns:a16="http://schemas.microsoft.com/office/drawing/2014/main" id="{740EC111-AC07-5635-8320-33373E0FF763}"/>
              </a:ext>
            </a:extLst>
          </p:cNvPr>
          <p:cNvPicPr>
            <a:picLocks noChangeAspect="1"/>
          </p:cNvPicPr>
          <p:nvPr/>
        </p:nvPicPr>
        <p:blipFill>
          <a:blip r:embed="rId4"/>
          <a:stretch>
            <a:fillRect/>
          </a:stretch>
        </p:blipFill>
        <p:spPr>
          <a:xfrm flipH="1">
            <a:off x="10069397" y="3382730"/>
            <a:ext cx="914638" cy="573088"/>
          </a:xfrm>
          <a:prstGeom prst="rect">
            <a:avLst/>
          </a:prstGeom>
        </p:spPr>
      </p:pic>
      <p:sp>
        <p:nvSpPr>
          <p:cNvPr id="30" name="Oval 29">
            <a:extLst>
              <a:ext uri="{FF2B5EF4-FFF2-40B4-BE49-F238E27FC236}">
                <a16:creationId xmlns:a16="http://schemas.microsoft.com/office/drawing/2014/main" id="{32E1E58A-104D-DA92-2C45-4F9D93B23D1D}"/>
              </a:ext>
            </a:extLst>
          </p:cNvPr>
          <p:cNvSpPr/>
          <p:nvPr/>
        </p:nvSpPr>
        <p:spPr>
          <a:xfrm>
            <a:off x="8887826" y="2550658"/>
            <a:ext cx="482367" cy="4530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cxnSp>
        <p:nvCxnSpPr>
          <p:cNvPr id="32" name="Straight Arrow Connector 31">
            <a:extLst>
              <a:ext uri="{FF2B5EF4-FFF2-40B4-BE49-F238E27FC236}">
                <a16:creationId xmlns:a16="http://schemas.microsoft.com/office/drawing/2014/main" id="{3DDDB074-21F3-932C-6CBE-351188B7F57C}"/>
              </a:ext>
            </a:extLst>
          </p:cNvPr>
          <p:cNvCxnSpPr>
            <a:cxnSpLocks/>
          </p:cNvCxnSpPr>
          <p:nvPr/>
        </p:nvCxnSpPr>
        <p:spPr>
          <a:xfrm flipH="1" flipV="1">
            <a:off x="9299552" y="2937322"/>
            <a:ext cx="769845" cy="7319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4199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6BCD6-972D-F5D9-6469-FE964E641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C6396-4C96-7326-21CF-255BA6F9E47C}"/>
              </a:ext>
            </a:extLst>
          </p:cNvPr>
          <p:cNvSpPr>
            <a:spLocks noGrp="1"/>
          </p:cNvSpPr>
          <p:nvPr>
            <p:ph type="title"/>
          </p:nvPr>
        </p:nvSpPr>
        <p:spPr/>
        <p:txBody>
          <a:bodyPr/>
          <a:lstStyle/>
          <a:p>
            <a:r>
              <a:rPr lang="en-GB"/>
              <a:t>Phase 2 – possible solutions</a:t>
            </a:r>
          </a:p>
        </p:txBody>
      </p:sp>
      <p:sp>
        <p:nvSpPr>
          <p:cNvPr id="3" name="Text Placeholder 2">
            <a:extLst>
              <a:ext uri="{FF2B5EF4-FFF2-40B4-BE49-F238E27FC236}">
                <a16:creationId xmlns:a16="http://schemas.microsoft.com/office/drawing/2014/main" id="{6AB68DA4-0353-0604-B900-41A6B41C9E36}"/>
              </a:ext>
            </a:extLst>
          </p:cNvPr>
          <p:cNvSpPr>
            <a:spLocks noGrp="1"/>
          </p:cNvSpPr>
          <p:nvPr>
            <p:ph type="body" sz="quarter" idx="11"/>
          </p:nvPr>
        </p:nvSpPr>
        <p:spPr/>
        <p:txBody>
          <a:bodyPr vert="horz" lIns="91440" tIns="45720" rIns="91440" bIns="45720" rtlCol="0" anchor="t">
            <a:normAutofit/>
          </a:bodyPr>
          <a:lstStyle/>
          <a:p>
            <a:r>
              <a:rPr lang="en-GB"/>
              <a:t>A second attempt could be done to activate the chamber</a:t>
            </a:r>
          </a:p>
          <a:p>
            <a:r>
              <a:rPr lang="en-GB"/>
              <a:t>If the problem is structural the following tasks can be implemented:</a:t>
            </a:r>
          </a:p>
          <a:p>
            <a:pPr lvl="1"/>
            <a:r>
              <a:rPr lang="en-GB"/>
              <a:t>Cut the chamber and analyse the coating to see if the type of contamination which saturated the coating</a:t>
            </a:r>
          </a:p>
          <a:p>
            <a:pPr lvl="1"/>
            <a:r>
              <a:rPr lang="en-GB"/>
              <a:t>Optimizing the size of the slits</a:t>
            </a:r>
          </a:p>
          <a:p>
            <a:pPr lvl="1"/>
            <a:r>
              <a:rPr lang="en-GB"/>
              <a:t>Move to a stainless-steel chamber. The lower thermal conductivity could allow to bake the uncoated nipple without increasing the pipe temperature too much </a:t>
            </a:r>
          </a:p>
          <a:p>
            <a:pPr lvl="1"/>
            <a:r>
              <a:rPr lang="en-GB"/>
              <a:t>Add pumping ports at the lateral nipples.</a:t>
            </a:r>
          </a:p>
          <a:p>
            <a:pPr lvl="1"/>
            <a:endParaRPr lang="en-GB">
              <a:highlight>
                <a:srgbClr val="FFFF00"/>
              </a:highlight>
            </a:endParaRPr>
          </a:p>
        </p:txBody>
      </p:sp>
      <p:sp>
        <p:nvSpPr>
          <p:cNvPr id="4" name="Slide Number Placeholder 3">
            <a:extLst>
              <a:ext uri="{FF2B5EF4-FFF2-40B4-BE49-F238E27FC236}">
                <a16:creationId xmlns:a16="http://schemas.microsoft.com/office/drawing/2014/main" id="{732B54A4-C475-E22E-330B-9641B2269B3B}"/>
              </a:ext>
            </a:extLst>
          </p:cNvPr>
          <p:cNvSpPr>
            <a:spLocks noGrp="1"/>
          </p:cNvSpPr>
          <p:nvPr>
            <p:ph type="sldNum" sz="quarter" idx="14"/>
          </p:nvPr>
        </p:nvSpPr>
        <p:spPr/>
        <p:txBody>
          <a:bodyPr/>
          <a:lstStyle/>
          <a:p>
            <a:fld id="{B60D0738-23DA-A745-9B84-DD183761B382}" type="slidenum">
              <a:rPr lang="en-GB" smtClean="0"/>
              <a:pPr/>
              <a:t>36</a:t>
            </a:fld>
            <a:endParaRPr lang="en-GB"/>
          </a:p>
        </p:txBody>
      </p:sp>
    </p:spTree>
    <p:extLst>
      <p:ext uri="{BB962C8B-B14F-4D97-AF65-F5344CB8AC3E}">
        <p14:creationId xmlns:p14="http://schemas.microsoft.com/office/powerpoint/2010/main" val="151656939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85E74-8C43-BE51-51BF-80137F7EAFC9}"/>
              </a:ext>
            </a:extLst>
          </p:cNvPr>
          <p:cNvSpPr>
            <a:spLocks noGrp="1"/>
          </p:cNvSpPr>
          <p:nvPr>
            <p:ph type="title"/>
          </p:nvPr>
        </p:nvSpPr>
        <p:spPr>
          <a:xfrm>
            <a:off x="838200" y="365126"/>
            <a:ext cx="8997950" cy="597002"/>
          </a:xfrm>
        </p:spPr>
        <p:txBody>
          <a:bodyPr>
            <a:normAutofit fontScale="90000"/>
          </a:bodyPr>
          <a:lstStyle/>
          <a:p>
            <a:r>
              <a:rPr lang="en-GB"/>
              <a:t>Pressure profile – preliminary along 2,5 m long chamber in the arc </a:t>
            </a:r>
            <a:r>
              <a:rPr lang="en-GB" err="1"/>
              <a:t>center</a:t>
            </a:r>
            <a:endParaRPr lang="en-GB"/>
          </a:p>
        </p:txBody>
      </p:sp>
      <p:sp>
        <p:nvSpPr>
          <p:cNvPr id="3" name="Text Placeholder 2">
            <a:extLst>
              <a:ext uri="{FF2B5EF4-FFF2-40B4-BE49-F238E27FC236}">
                <a16:creationId xmlns:a16="http://schemas.microsoft.com/office/drawing/2014/main" id="{E98F10DB-216E-5820-D9B8-90FF731EFCCF}"/>
              </a:ext>
            </a:extLst>
          </p:cNvPr>
          <p:cNvSpPr>
            <a:spLocks noGrp="1"/>
          </p:cNvSpPr>
          <p:nvPr>
            <p:ph type="body" sz="quarter" idx="11"/>
          </p:nvPr>
        </p:nvSpPr>
        <p:spPr>
          <a:xfrm>
            <a:off x="192443" y="1461351"/>
            <a:ext cx="6190045" cy="3796450"/>
          </a:xfrm>
        </p:spPr>
        <p:txBody>
          <a:bodyPr vert="horz" lIns="91440" tIns="45720" rIns="91440" bIns="45720" rtlCol="0" anchor="t">
            <a:normAutofit/>
          </a:bodyPr>
          <a:lstStyle/>
          <a:p>
            <a:r>
              <a:rPr lang="en-GB" sz="2400">
                <a:solidFill>
                  <a:schemeClr val="tx1"/>
                </a:solidFill>
                <a:latin typeface="Maven Pro Medium"/>
              </a:rPr>
              <a:t>Pressure profile simulations done for previous lattice (8.08 mm max orbit deviation in the arc </a:t>
            </a:r>
            <a:r>
              <a:rPr lang="en-GB" sz="2400" err="1">
                <a:solidFill>
                  <a:schemeClr val="tx1"/>
                </a:solidFill>
                <a:latin typeface="Maven Pro Medium"/>
              </a:rPr>
              <a:t>center</a:t>
            </a:r>
            <a:r>
              <a:rPr lang="en-GB" sz="2400">
                <a:solidFill>
                  <a:schemeClr val="tx1"/>
                </a:solidFill>
                <a:latin typeface="Maven Pro Medium"/>
              </a:rPr>
              <a:t>). The pressure profile for TDR-1 lattice will be similar, thus similar to the existing storage ring. Work is ongoing. </a:t>
            </a:r>
            <a:endParaRPr lang="en-GB" sz="2400">
              <a:solidFill>
                <a:schemeClr val="tx1"/>
              </a:solidFill>
            </a:endParaRPr>
          </a:p>
          <a:p>
            <a:r>
              <a:rPr lang="en-GB" sz="2400" err="1">
                <a:solidFill>
                  <a:schemeClr val="tx1"/>
                </a:solidFill>
                <a:latin typeface="Maven Pro Medium"/>
              </a:rPr>
              <a:t>Synrad</a:t>
            </a:r>
            <a:r>
              <a:rPr lang="en-GB" sz="2400">
                <a:solidFill>
                  <a:schemeClr val="tx1"/>
                </a:solidFill>
                <a:latin typeface="Maven Pro Medium"/>
              </a:rPr>
              <a:t>+ used for photon flux from dipole and reverse bends.</a:t>
            </a:r>
          </a:p>
          <a:p>
            <a:r>
              <a:rPr lang="en-GB" sz="2400" err="1">
                <a:solidFill>
                  <a:schemeClr val="tx1"/>
                </a:solidFill>
                <a:latin typeface="Maven Pro Medium"/>
              </a:rPr>
              <a:t>Molflow</a:t>
            </a:r>
            <a:r>
              <a:rPr lang="en-GB" sz="2400">
                <a:solidFill>
                  <a:schemeClr val="tx1"/>
                </a:solidFill>
                <a:latin typeface="Maven Pro Medium"/>
              </a:rPr>
              <a:t>+ was used for the pressure profile and compared to </a:t>
            </a:r>
            <a:r>
              <a:rPr lang="en-GB" sz="2400">
                <a:latin typeface="Maven Pro Medium"/>
              </a:rPr>
              <a:t>R3 at that section. </a:t>
            </a:r>
          </a:p>
          <a:p>
            <a:r>
              <a:rPr lang="en-GB" sz="2400">
                <a:latin typeface="Maven Pro Medium"/>
              </a:rPr>
              <a:t>More detailed study is ongoing</a:t>
            </a:r>
            <a:endParaRPr lang="en-GB" sz="2400"/>
          </a:p>
        </p:txBody>
      </p:sp>
      <p:sp>
        <p:nvSpPr>
          <p:cNvPr id="4" name="Slide Number Placeholder 3">
            <a:extLst>
              <a:ext uri="{FF2B5EF4-FFF2-40B4-BE49-F238E27FC236}">
                <a16:creationId xmlns:a16="http://schemas.microsoft.com/office/drawing/2014/main" id="{72C425E4-1874-0608-A85E-ED9DF95F363A}"/>
              </a:ext>
            </a:extLst>
          </p:cNvPr>
          <p:cNvSpPr>
            <a:spLocks noGrp="1"/>
          </p:cNvSpPr>
          <p:nvPr>
            <p:ph type="sldNum" sz="quarter" idx="14"/>
          </p:nvPr>
        </p:nvSpPr>
        <p:spPr/>
        <p:txBody>
          <a:bodyPr/>
          <a:lstStyle/>
          <a:p>
            <a:fld id="{B60D0738-23DA-A745-9B84-DD183761B382}" type="slidenum">
              <a:rPr lang="en-GB" smtClean="0"/>
              <a:pPr/>
              <a:t>37</a:t>
            </a:fld>
            <a:endParaRPr lang="en-GB"/>
          </a:p>
        </p:txBody>
      </p:sp>
      <p:pic>
        <p:nvPicPr>
          <p:cNvPr id="2050" name="Picture 2">
            <a:extLst>
              <a:ext uri="{FF2B5EF4-FFF2-40B4-BE49-F238E27FC236}">
                <a16:creationId xmlns:a16="http://schemas.microsoft.com/office/drawing/2014/main" id="{5F67EFBC-B30E-3FE3-5772-205D77C5D4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839" y="1407122"/>
            <a:ext cx="5351666" cy="34960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B574288-F174-ADBB-D54A-2BA7C423FFFA}"/>
              </a:ext>
            </a:extLst>
          </p:cNvPr>
          <p:cNvSpPr txBox="1"/>
          <p:nvPr/>
        </p:nvSpPr>
        <p:spPr>
          <a:xfrm>
            <a:off x="6419839" y="4914551"/>
            <a:ext cx="5351666" cy="584775"/>
          </a:xfrm>
          <a:prstGeom prst="rect">
            <a:avLst/>
          </a:prstGeom>
          <a:noFill/>
          <a:ln>
            <a:solidFill>
              <a:schemeClr val="tx1"/>
            </a:solidFill>
          </a:ln>
        </p:spPr>
        <p:txBody>
          <a:bodyPr wrap="square">
            <a:spAutoFit/>
          </a:bodyPr>
          <a:lstStyle/>
          <a:p>
            <a:pPr algn="ctr"/>
            <a:r>
              <a:rPr lang="en-GB" sz="1600"/>
              <a:t>Pressure profile for 8.08 mm orbit deviation, scenario C: All new vacuum chambers (activated), arc </a:t>
            </a:r>
            <a:r>
              <a:rPr lang="en-GB" sz="1600" err="1"/>
              <a:t>center</a:t>
            </a:r>
            <a:r>
              <a:rPr lang="en-GB" sz="1600"/>
              <a:t> (VC-5).</a:t>
            </a:r>
          </a:p>
        </p:txBody>
      </p:sp>
      <p:sp>
        <p:nvSpPr>
          <p:cNvPr id="5" name="TextBox 4">
            <a:extLst>
              <a:ext uri="{FF2B5EF4-FFF2-40B4-BE49-F238E27FC236}">
                <a16:creationId xmlns:a16="http://schemas.microsoft.com/office/drawing/2014/main" id="{722D8A78-B59D-E712-FFA1-A8B38F0F7342}"/>
              </a:ext>
            </a:extLst>
          </p:cNvPr>
          <p:cNvSpPr txBox="1"/>
          <p:nvPr/>
        </p:nvSpPr>
        <p:spPr>
          <a:xfrm rot="16200000">
            <a:off x="10274860" y="4131329"/>
            <a:ext cx="3496024" cy="307777"/>
          </a:xfrm>
          <a:prstGeom prst="rect">
            <a:avLst/>
          </a:prstGeom>
          <a:noFill/>
        </p:spPr>
        <p:txBody>
          <a:bodyPr wrap="square" rtlCol="0">
            <a:spAutoFit/>
          </a:bodyPr>
          <a:lstStyle/>
          <a:p>
            <a:r>
              <a:rPr lang="en-GB" sz="1400"/>
              <a:t>Simulations by </a:t>
            </a:r>
            <a:r>
              <a:rPr lang="en-US" sz="1400"/>
              <a:t>Simone Maria Scolari</a:t>
            </a:r>
            <a:endParaRPr lang="en-GB" sz="1400"/>
          </a:p>
        </p:txBody>
      </p:sp>
    </p:spTree>
    <p:extLst>
      <p:ext uri="{BB962C8B-B14F-4D97-AF65-F5344CB8AC3E}">
        <p14:creationId xmlns:p14="http://schemas.microsoft.com/office/powerpoint/2010/main" val="912272690"/>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theme/theme1.xml><?xml version="1.0" encoding="utf-8"?>
<a:theme xmlns:a="http://schemas.openxmlformats.org/drawingml/2006/main" name="MAX IV">
  <a:themeElements>
    <a:clrScheme name="MAX IV ny">
      <a:dk1>
        <a:srgbClr val="001427"/>
      </a:dk1>
      <a:lt1>
        <a:srgbClr val="FFFFFF"/>
      </a:lt1>
      <a:dk2>
        <a:srgbClr val="00570C"/>
      </a:dk2>
      <a:lt2>
        <a:srgbClr val="FB8C00"/>
      </a:lt2>
      <a:accent1>
        <a:srgbClr val="767171"/>
      </a:accent1>
      <a:accent2>
        <a:srgbClr val="595555"/>
      </a:accent2>
      <a:accent3>
        <a:srgbClr val="AEAAAA"/>
      </a:accent3>
      <a:accent4>
        <a:srgbClr val="00570C"/>
      </a:accent4>
      <a:accent5>
        <a:srgbClr val="F6B222"/>
      </a:accent5>
      <a:accent6>
        <a:srgbClr val="C8C3C3"/>
      </a:accent6>
      <a:hlink>
        <a:srgbClr val="0000FF"/>
      </a:hlink>
      <a:folHlink>
        <a:srgbClr val="81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X IV" id="{516FC9ED-6BBD-C744-B2F0-90A71CB59E0C}" vid="{13190349-0772-8741-AF07-2E14FF89C4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772276DB0FD1B47A3D5FB7763874218" ma:contentTypeVersion="4" ma:contentTypeDescription="Skapa ett nytt dokument." ma:contentTypeScope="" ma:versionID="7c42493d59d8478d838de3706c4ee635">
  <xsd:schema xmlns:xsd="http://www.w3.org/2001/XMLSchema" xmlns:xs="http://www.w3.org/2001/XMLSchema" xmlns:p="http://schemas.microsoft.com/office/2006/metadata/properties" xmlns:ns2="3729fb18-5a44-48ee-9bfa-999b37c5a476" targetNamespace="http://schemas.microsoft.com/office/2006/metadata/properties" ma:root="true" ma:fieldsID="349dd95f9f5695ecce4c7f28957520d9" ns2:_="">
    <xsd:import namespace="3729fb18-5a44-48ee-9bfa-999b37c5a47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29fb18-5a44-48ee-9bfa-999b37c5a4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60D1C6-50C5-4E5F-B294-B94BD33FC753}">
  <ds:schemaRefs>
    <ds:schemaRef ds:uri="http://schemas.microsoft.com/sharepoint/v3/contenttype/forms"/>
  </ds:schemaRefs>
</ds:datastoreItem>
</file>

<file path=customXml/itemProps2.xml><?xml version="1.0" encoding="utf-8"?>
<ds:datastoreItem xmlns:ds="http://schemas.openxmlformats.org/officeDocument/2006/customXml" ds:itemID="{D910DC76-8005-40E6-A92E-DAE0F3339001}">
  <ds:schemaRefs>
    <ds:schemaRef ds:uri="3729fb18-5a44-48ee-9bfa-999b37c5a47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748E198-29D6-4919-960D-AB46316E0B98}">
  <ds:schemaRefs>
    <ds:schemaRef ds:uri="3729fb18-5a44-48ee-9bfa-999b37c5a47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MAX IV</Template>
  <Application>Microsoft Office PowerPoint</Application>
  <PresentationFormat>Widescreen</PresentationFormat>
  <Slides>37</Slides>
  <Notes>3</Notes>
  <HiddenSlides>2</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MAX IV</vt:lpstr>
      <vt:lpstr>MAX 4U Vacuum system</vt:lpstr>
      <vt:lpstr>Outline </vt:lpstr>
      <vt:lpstr>PowerPoint Presentation</vt:lpstr>
      <vt:lpstr>MAX IV (MAX 4U) 3 GeV storage ring layout</vt:lpstr>
      <vt:lpstr>PowerPoint Presentation</vt:lpstr>
      <vt:lpstr>MAX IV 3 GeV vacuum performance</vt:lpstr>
      <vt:lpstr>PowerPoint Presentation</vt:lpstr>
      <vt:lpstr>PowerPoint Presentation</vt:lpstr>
      <vt:lpstr>MAX 4U (TDR-1 lattice) standard achromat layout (achromat without RF cavities)</vt:lpstr>
      <vt:lpstr>PowerPoint Presentation</vt:lpstr>
      <vt:lpstr>NEG coating peel off study</vt:lpstr>
      <vt:lpstr>NEG coating adhesion tests* on 3 GeV vacuum chambers</vt:lpstr>
      <vt:lpstr>NEG coating study</vt:lpstr>
      <vt:lpstr>NEG coating study</vt:lpstr>
      <vt:lpstr>Vacuum installation scenarios</vt:lpstr>
      <vt:lpstr>In-situ vacuum installation concept</vt:lpstr>
      <vt:lpstr>Next Steps</vt:lpstr>
      <vt:lpstr>Conclusions</vt:lpstr>
      <vt:lpstr>Thank you</vt:lpstr>
      <vt:lpstr>Complementary Material </vt:lpstr>
      <vt:lpstr>PowerPoint Presentation</vt:lpstr>
      <vt:lpstr>Mock up</vt:lpstr>
      <vt:lpstr>In-situ vacuum Installation concept</vt:lpstr>
      <vt:lpstr>PowerPoint Presentation</vt:lpstr>
      <vt:lpstr>NEG coating study – phase 1</vt:lpstr>
      <vt:lpstr>NEG coating study – phase 1</vt:lpstr>
      <vt:lpstr>NEG coating study – phase 1</vt:lpstr>
      <vt:lpstr>NEG coating study – phase 1</vt:lpstr>
      <vt:lpstr>NEG coating study – phase 1 Photon induced desorption (Q) measurement</vt:lpstr>
      <vt:lpstr>PowerPoint Presentation</vt:lpstr>
      <vt:lpstr>PowerPoint Presentation</vt:lpstr>
      <vt:lpstr>NEG coating study Phase 1 - results</vt:lpstr>
      <vt:lpstr>PowerPoint Presentation</vt:lpstr>
      <vt:lpstr>NEG coating study Phase 2 - Status</vt:lpstr>
      <vt:lpstr>Phase 2 – Possible issues during activation</vt:lpstr>
      <vt:lpstr>Phase 2 – possible solutions</vt:lpstr>
      <vt:lpstr>Pressure profile – preliminary along 2,5 m long chamber in the arc center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Aymeric Robert</dc:creator>
  <cp:keywords/>
  <dc:description/>
  <cp:revision>1</cp:revision>
  <cp:lastPrinted>2023-12-11T14:42:34Z</cp:lastPrinted>
  <dcterms:created xsi:type="dcterms:W3CDTF">2022-05-19T12:39:22Z</dcterms:created>
  <dcterms:modified xsi:type="dcterms:W3CDTF">2026-10-02T07:16:43Z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0x0101003772276DB0FD1B47A3D5FB7763874218</vt:lpwstr>
  </property>
  <property fmtid="{D5CDD505-2E9C-101B-9397-08002B2CF9AE}" pid="3" name="Tags">
    <vt:lpwstr/>
  </property>
</Properties>
</file>