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7" r:id="rId5"/>
    <p:sldId id="813" r:id="rId6"/>
    <p:sldId id="815" r:id="rId7"/>
    <p:sldId id="816" r:id="rId8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29F"/>
    <a:srgbClr val="ECEBEB"/>
    <a:srgbClr val="A4A4A4"/>
    <a:srgbClr val="ED7D31"/>
    <a:srgbClr val="5B9BD5"/>
    <a:srgbClr val="5A9BD5"/>
    <a:srgbClr val="ED7C30"/>
    <a:srgbClr val="5A9AD5"/>
    <a:srgbClr val="FFFFFF"/>
    <a:srgbClr val="D5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56DF3-9E1D-0707-9CA4-84357E6E660B}" v="267" dt="2026-10-06T11:57:57.563"/>
    <p1510:client id="{9C55C65B-311B-4FF1-A506-B6C5D074943A}" v="1" dt="2026-10-06T11:25:05.881"/>
    <p1510:client id="{A433632B-21F6-28CD-9CB6-934B24F031CF}" v="83" dt="2026-10-06T14:17:40.330"/>
    <p1510:client id="{C38428FA-B687-7B57-BC8D-F10D37E1F163}" v="353" dt="2026-10-06T14:28:57.2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37"/>
        <p:guide pos="3863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in Svärd" userId="S::maxl-rsr@lu.se::26004ccd-758b-4fbc-8dbb-612dab54ceb8" providerId="AD" clId="Web-{A433632B-21F6-28CD-9CB6-934B24F031CF}"/>
    <pc:docChg chg="modSld">
      <pc:chgData name="Robin Svärd" userId="S::maxl-rsr@lu.se::26004ccd-758b-4fbc-8dbb-612dab54ceb8" providerId="AD" clId="Web-{A433632B-21F6-28CD-9CB6-934B24F031CF}" dt="2026-10-06T14:17:39.689" v="80" actId="20577"/>
      <pc:docMkLst>
        <pc:docMk/>
      </pc:docMkLst>
      <pc:sldChg chg="modSp">
        <pc:chgData name="Robin Svärd" userId="S::maxl-rsr@lu.se::26004ccd-758b-4fbc-8dbb-612dab54ceb8" providerId="AD" clId="Web-{A433632B-21F6-28CD-9CB6-934B24F031CF}" dt="2026-10-06T14:15:35.094" v="6" actId="20577"/>
        <pc:sldMkLst>
          <pc:docMk/>
          <pc:sldMk cId="3714048769" sldId="815"/>
        </pc:sldMkLst>
        <pc:spChg chg="mod">
          <ac:chgData name="Robin Svärd" userId="S::maxl-rsr@lu.se::26004ccd-758b-4fbc-8dbb-612dab54ceb8" providerId="AD" clId="Web-{A433632B-21F6-28CD-9CB6-934B24F031CF}" dt="2026-10-06T14:15:35.094" v="6" actId="20577"/>
          <ac:spMkLst>
            <pc:docMk/>
            <pc:sldMk cId="3714048769" sldId="815"/>
            <ac:spMk id="3" creationId="{2EAD2CCB-E950-4867-990E-3840D29FB14E}"/>
          </ac:spMkLst>
        </pc:spChg>
      </pc:sldChg>
      <pc:sldChg chg="modSp">
        <pc:chgData name="Robin Svärd" userId="S::maxl-rsr@lu.se::26004ccd-758b-4fbc-8dbb-612dab54ceb8" providerId="AD" clId="Web-{A433632B-21F6-28CD-9CB6-934B24F031CF}" dt="2026-10-06T14:17:39.689" v="80" actId="20577"/>
        <pc:sldMkLst>
          <pc:docMk/>
          <pc:sldMk cId="2474619313" sldId="816"/>
        </pc:sldMkLst>
        <pc:spChg chg="mod">
          <ac:chgData name="Robin Svärd" userId="S::maxl-rsr@lu.se::26004ccd-758b-4fbc-8dbb-612dab54ceb8" providerId="AD" clId="Web-{A433632B-21F6-28CD-9CB6-934B24F031CF}" dt="2026-10-06T14:17:39.689" v="80" actId="20577"/>
          <ac:spMkLst>
            <pc:docMk/>
            <pc:sldMk cId="2474619313" sldId="816"/>
            <ac:spMk id="3" creationId="{08521BA1-43D8-AC1A-9DC5-FDB38B4C396C}"/>
          </ac:spMkLst>
        </pc:spChg>
      </pc:sldChg>
    </pc:docChg>
  </pc:docChgLst>
  <pc:docChgLst>
    <pc:chgData name="Eshraq Al Dmour" userId="3f339d6e-f835-418e-b8a2-c243ae0a6b48" providerId="ADAL" clId="{A9D20EAC-33DC-4B3D-963F-B793D684360F}"/>
    <pc:docChg chg="addSld modSld">
      <pc:chgData name="Eshraq Al Dmour" userId="3f339d6e-f835-418e-b8a2-c243ae0a6b48" providerId="ADAL" clId="{A9D20EAC-33DC-4B3D-963F-B793D684360F}" dt="2026-10-06T11:25:05.877" v="0"/>
      <pc:docMkLst>
        <pc:docMk/>
      </pc:docMkLst>
      <pc:sldChg chg="add modTransition">
        <pc:chgData name="Eshraq Al Dmour" userId="3f339d6e-f835-418e-b8a2-c243ae0a6b48" providerId="ADAL" clId="{A9D20EAC-33DC-4B3D-963F-B793D684360F}" dt="2026-10-06T11:25:05.877" v="0"/>
        <pc:sldMkLst>
          <pc:docMk/>
          <pc:sldMk cId="2474619313" sldId="816"/>
        </pc:sldMkLst>
      </pc:sldChg>
    </pc:docChg>
  </pc:docChgLst>
  <pc:docChgLst>
    <pc:chgData name="Murilo Barbosa Alves" userId="S::mu7373ba@lu.se::793a0531-aa43-4223-9891-43974cd0fb67" providerId="AD" clId="Web-{70256DF3-9E1D-0707-9CA4-84357E6E660B}"/>
    <pc:docChg chg="modSld">
      <pc:chgData name="Murilo Barbosa Alves" userId="S::mu7373ba@lu.se::793a0531-aa43-4223-9891-43974cd0fb67" providerId="AD" clId="Web-{70256DF3-9E1D-0707-9CA4-84357E6E660B}" dt="2026-10-06T11:57:57.563" v="265" actId="20577"/>
      <pc:docMkLst>
        <pc:docMk/>
      </pc:docMkLst>
      <pc:sldChg chg="modSp">
        <pc:chgData name="Murilo Barbosa Alves" userId="S::mu7373ba@lu.se::793a0531-aa43-4223-9891-43974cd0fb67" providerId="AD" clId="Web-{70256DF3-9E1D-0707-9CA4-84357E6E660B}" dt="2026-10-06T11:57:57.563" v="265" actId="20577"/>
        <pc:sldMkLst>
          <pc:docMk/>
          <pc:sldMk cId="3810404391" sldId="813"/>
        </pc:sldMkLst>
        <pc:spChg chg="mod">
          <ac:chgData name="Murilo Barbosa Alves" userId="S::mu7373ba@lu.se::793a0531-aa43-4223-9891-43974cd0fb67" providerId="AD" clId="Web-{70256DF3-9E1D-0707-9CA4-84357E6E660B}" dt="2026-10-06T11:57:57.563" v="265" actId="20577"/>
          <ac:spMkLst>
            <pc:docMk/>
            <pc:sldMk cId="3810404391" sldId="813"/>
            <ac:spMk id="3" creationId="{8BC9B742-3F8D-8C55-A67E-61E141162E1D}"/>
          </ac:spMkLst>
        </pc:spChg>
      </pc:sldChg>
    </pc:docChg>
  </pc:docChgLst>
  <pc:docChgLst>
    <pc:chgData name="Murilo Barbosa Alves" userId="S::mu7373ba@lu.se::793a0531-aa43-4223-9891-43974cd0fb67" providerId="AD" clId="Web-{C38428FA-B687-7B57-BC8D-F10D37E1F163}"/>
    <pc:docChg chg="addSld delSld modSld sldOrd">
      <pc:chgData name="Murilo Barbosa Alves" userId="S::mu7373ba@lu.se::793a0531-aa43-4223-9891-43974cd0fb67" providerId="AD" clId="Web-{C38428FA-B687-7B57-BC8D-F10D37E1F163}" dt="2026-10-06T14:28:57.236" v="345"/>
      <pc:docMkLst>
        <pc:docMk/>
      </pc:docMkLst>
      <pc:sldChg chg="modSp">
        <pc:chgData name="Murilo Barbosa Alves" userId="S::mu7373ba@lu.se::793a0531-aa43-4223-9891-43974cd0fb67" providerId="AD" clId="Web-{C38428FA-B687-7B57-BC8D-F10D37E1F163}" dt="2026-10-06T14:18:55.128" v="344" actId="20577"/>
        <pc:sldMkLst>
          <pc:docMk/>
          <pc:sldMk cId="3810404391" sldId="813"/>
        </pc:sldMkLst>
        <pc:spChg chg="mod">
          <ac:chgData name="Murilo Barbosa Alves" userId="S::mu7373ba@lu.se::793a0531-aa43-4223-9891-43974cd0fb67" providerId="AD" clId="Web-{C38428FA-B687-7B57-BC8D-F10D37E1F163}" dt="2026-10-06T14:18:55.128" v="344" actId="20577"/>
          <ac:spMkLst>
            <pc:docMk/>
            <pc:sldMk cId="3810404391" sldId="813"/>
            <ac:spMk id="3" creationId="{8BC9B742-3F8D-8C55-A67E-61E141162E1D}"/>
          </ac:spMkLst>
        </pc:spChg>
      </pc:sldChg>
      <pc:sldChg chg="modSp">
        <pc:chgData name="Murilo Barbosa Alves" userId="S::mu7373ba@lu.se::793a0531-aa43-4223-9891-43974cd0fb67" providerId="AD" clId="Web-{C38428FA-B687-7B57-BC8D-F10D37E1F163}" dt="2026-10-06T14:18:00.379" v="318" actId="20577"/>
        <pc:sldMkLst>
          <pc:docMk/>
          <pc:sldMk cId="3714048769" sldId="815"/>
        </pc:sldMkLst>
        <pc:spChg chg="mod">
          <ac:chgData name="Murilo Barbosa Alves" userId="S::mu7373ba@lu.se::793a0531-aa43-4223-9891-43974cd0fb67" providerId="AD" clId="Web-{C38428FA-B687-7B57-BC8D-F10D37E1F163}" dt="2026-10-06T14:18:00.379" v="318" actId="20577"/>
          <ac:spMkLst>
            <pc:docMk/>
            <pc:sldMk cId="3714048769" sldId="815"/>
            <ac:spMk id="3" creationId="{2EAD2CCB-E950-4867-990E-3840D29FB14E}"/>
          </ac:spMkLst>
        </pc:spChg>
      </pc:sldChg>
      <pc:sldChg chg="modSp">
        <pc:chgData name="Murilo Barbosa Alves" userId="S::mu7373ba@lu.se::793a0531-aa43-4223-9891-43974cd0fb67" providerId="AD" clId="Web-{C38428FA-B687-7B57-BC8D-F10D37E1F163}" dt="2026-10-06T13:59:22.913" v="211" actId="20577"/>
        <pc:sldMkLst>
          <pc:docMk/>
          <pc:sldMk cId="2474619313" sldId="816"/>
        </pc:sldMkLst>
        <pc:spChg chg="mod">
          <ac:chgData name="Murilo Barbosa Alves" userId="S::mu7373ba@lu.se::793a0531-aa43-4223-9891-43974cd0fb67" providerId="AD" clId="Web-{C38428FA-B687-7B57-BC8D-F10D37E1F163}" dt="2026-10-06T13:59:22.913" v="211" actId="20577"/>
          <ac:spMkLst>
            <pc:docMk/>
            <pc:sldMk cId="2474619313" sldId="816"/>
            <ac:spMk id="3" creationId="{08521BA1-43D8-AC1A-9DC5-FDB38B4C396C}"/>
          </ac:spMkLst>
        </pc:spChg>
      </pc:sldChg>
      <pc:sldChg chg="modSp new del ord">
        <pc:chgData name="Murilo Barbosa Alves" userId="S::mu7373ba@lu.se::793a0531-aa43-4223-9891-43974cd0fb67" providerId="AD" clId="Web-{C38428FA-B687-7B57-BC8D-F10D37E1F163}" dt="2026-10-06T14:28:57.236" v="345"/>
        <pc:sldMkLst>
          <pc:docMk/>
          <pc:sldMk cId="327720862" sldId="817"/>
        </pc:sldMkLst>
        <pc:spChg chg="mod">
          <ac:chgData name="Murilo Barbosa Alves" userId="S::mu7373ba@lu.se::793a0531-aa43-4223-9891-43974cd0fb67" providerId="AD" clId="Web-{C38428FA-B687-7B57-BC8D-F10D37E1F163}" dt="2026-10-06T13:10:17.500" v="7" actId="20577"/>
          <ac:spMkLst>
            <pc:docMk/>
            <pc:sldMk cId="327720862" sldId="817"/>
            <ac:spMk id="2" creationId="{EA5945AC-908F-A087-2078-A1B01DEAA30B}"/>
          </ac:spMkLst>
        </pc:spChg>
        <pc:spChg chg="mod">
          <ac:chgData name="Murilo Barbosa Alves" userId="S::mu7373ba@lu.se::793a0531-aa43-4223-9891-43974cd0fb67" providerId="AD" clId="Web-{C38428FA-B687-7B57-BC8D-F10D37E1F163}" dt="2026-10-06T13:18:21.515" v="35" actId="20577"/>
          <ac:spMkLst>
            <pc:docMk/>
            <pc:sldMk cId="327720862" sldId="817"/>
            <ac:spMk id="3" creationId="{D7C3C183-97E5-A532-6590-2F2A9EA1075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738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/>
              <a:t>NSLS II 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mall för </a:t>
            </a:r>
            <a:r>
              <a:rPr lang="en-GB" noProof="0" err="1"/>
              <a:t>rubrikformat</a:t>
            </a:r>
            <a:endParaRPr lang="en-GB" noProof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format </a:t>
            </a:r>
            <a:r>
              <a:rPr lang="en-GB" noProof="0" err="1"/>
              <a:t>på</a:t>
            </a:r>
            <a:r>
              <a:rPr lang="en-GB" noProof="0"/>
              <a:t> </a:t>
            </a:r>
            <a:r>
              <a:rPr lang="en-GB" noProof="0" err="1"/>
              <a:t>bakgrundstexten</a:t>
            </a:r>
            <a:endParaRPr lang="en-GB" noProof="0"/>
          </a:p>
          <a:p>
            <a:pPr lvl="1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två</a:t>
            </a:r>
            <a:endParaRPr lang="en-GB" noProof="0"/>
          </a:p>
          <a:p>
            <a:pPr lvl="2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tre</a:t>
            </a:r>
            <a:endParaRPr lang="en-GB" noProof="0"/>
          </a:p>
          <a:p>
            <a:pPr lvl="3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fyra</a:t>
            </a:r>
            <a:endParaRPr lang="en-GB" noProof="0"/>
          </a:p>
          <a:p>
            <a:pPr lvl="4"/>
            <a:r>
              <a:rPr lang="en-GB" noProof="0" err="1"/>
              <a:t>Nivå</a:t>
            </a:r>
            <a:r>
              <a:rPr lang="en-GB" noProof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100" y="4042731"/>
            <a:ext cx="1000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>
                <a:solidFill>
                  <a:schemeClr val="bg1"/>
                </a:solidFill>
              </a:rPr>
              <a:t>Group 4</a:t>
            </a:r>
          </a:p>
          <a:p>
            <a:pPr algn="ctr"/>
            <a:r>
              <a:rPr lang="en-GB" sz="3600" b="1">
                <a:solidFill>
                  <a:schemeClr val="bg1"/>
                </a:solidFill>
              </a:rPr>
              <a:t>Collective Effects, Harmonic cavities</a:t>
            </a:r>
            <a:endParaRPr lang="en-GB" sz="2000" b="1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C849-A390-CA69-AA45-C65DE1F41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066" y="186801"/>
            <a:ext cx="4980972" cy="26728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6F6643-CEDD-8FC4-924C-306F3C551465}"/>
              </a:ext>
            </a:extLst>
          </p:cNvPr>
          <p:cNvSpPr txBox="1"/>
          <p:nvPr/>
        </p:nvSpPr>
        <p:spPr>
          <a:xfrm>
            <a:off x="417171" y="2906712"/>
            <a:ext cx="118640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NSLS-II &amp; MAX IV Workshop: Fourth and Future</a:t>
            </a:r>
          </a:p>
          <a:p>
            <a:pPr algn="ctr"/>
            <a:r>
              <a:rPr lang="en-US" sz="2800" b="1">
                <a:solidFill>
                  <a:schemeClr val="bg1"/>
                </a:solidFill>
              </a:rPr>
              <a:t>Generation Light Source Design Challenges</a:t>
            </a:r>
          </a:p>
          <a:p>
            <a:pPr algn="ctr"/>
            <a:endParaRPr lang="en-US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76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B076-47C4-5273-3900-342DFE7F7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93094"/>
            <a:ext cx="10481930" cy="766053"/>
          </a:xfrm>
        </p:spPr>
        <p:txBody>
          <a:bodyPr/>
          <a:lstStyle/>
          <a:p>
            <a:r>
              <a:rPr lang="en-US"/>
              <a:t>Key Takeaways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9B742-3F8D-8C55-A67E-61E141162E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329900"/>
            <a:ext cx="11467450" cy="43190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GB">
                <a:latin typeface="Maven Pro Medium"/>
              </a:rPr>
              <a:t>Collective effects</a:t>
            </a:r>
            <a:endParaRPr lang="en-GB"/>
          </a:p>
          <a:p>
            <a:pPr marL="914400" lvl="1" indent="-457200">
              <a:buAutoNum type="alphaLcParenR"/>
            </a:pPr>
            <a:r>
              <a:rPr lang="en-GB">
                <a:latin typeface="Maven Pro Medium"/>
              </a:rPr>
              <a:t>Bunch lengthening with harmonic cavities and related instabilities</a:t>
            </a:r>
            <a:endParaRPr lang="en-GB"/>
          </a:p>
          <a:p>
            <a:pPr marL="914400" lvl="1" indent="-457200">
              <a:buAutoNum type="alphaLcParenR"/>
            </a:pPr>
            <a:r>
              <a:rPr lang="en-GB">
                <a:latin typeface="Maven Pro Medium"/>
              </a:rPr>
              <a:t>IBS predictions and impact on beam parameters</a:t>
            </a:r>
            <a:endParaRPr lang="en-GB"/>
          </a:p>
          <a:p>
            <a:pPr marL="914400" lvl="1" indent="-457200">
              <a:buAutoNum type="alphaLcParenR"/>
            </a:pPr>
            <a:r>
              <a:rPr lang="en-GB">
                <a:latin typeface="Maven Pro Medium"/>
              </a:rPr>
              <a:t>Impedance modelling </a:t>
            </a:r>
            <a:endParaRPr lang="en-GB"/>
          </a:p>
          <a:p>
            <a:pPr marL="914400" lvl="1" indent="-457200">
              <a:buAutoNum type="alphaLcParenR"/>
            </a:pPr>
            <a:r>
              <a:rPr lang="en-GB">
                <a:latin typeface="Maven Pro Medium"/>
              </a:rPr>
              <a:t>Microwave instability predictions, with IBS and HC</a:t>
            </a:r>
            <a:endParaRPr lang="en-GB"/>
          </a:p>
          <a:p>
            <a:pPr marL="914400" lvl="1" indent="-457200">
              <a:buAutoNum type="alphaLcParenR"/>
            </a:pPr>
            <a:endParaRPr lang="en-GB"/>
          </a:p>
          <a:p>
            <a:pPr marL="457200" indent="-457200">
              <a:buAutoNum type="arabicPeriod"/>
            </a:pPr>
            <a:r>
              <a:rPr lang="en-GB">
                <a:latin typeface="Maven Pro Medium"/>
              </a:rPr>
              <a:t>Harmonic cavities</a:t>
            </a:r>
            <a:endParaRPr lang="en-GB"/>
          </a:p>
          <a:p>
            <a:pPr marL="914400" lvl="1" indent="-457200">
              <a:buAutoNum type="alphaLcParenR"/>
            </a:pPr>
            <a:r>
              <a:rPr lang="en-GB">
                <a:latin typeface="Maven Pro Medium"/>
              </a:rPr>
              <a:t>SC HC seems to be the best solution to NSLS-II, higher voltage, </a:t>
            </a:r>
            <a:r>
              <a:rPr lang="en-GB" err="1">
                <a:latin typeface="Maven Pro Medium"/>
              </a:rPr>
              <a:t>cryo</a:t>
            </a:r>
            <a:r>
              <a:rPr lang="en-GB">
                <a:latin typeface="Maven Pro Medium"/>
              </a:rPr>
              <a:t> infra</a:t>
            </a:r>
            <a:endParaRPr lang="en-GB" err="1"/>
          </a:p>
          <a:p>
            <a:pPr marL="914400" lvl="1" indent="-457200">
              <a:buAutoNum type="alphaLcParenR"/>
            </a:pPr>
            <a:endParaRPr lang="en-GB"/>
          </a:p>
          <a:p>
            <a:pPr marL="914400" lvl="1" indent="-457200">
              <a:buAutoNum type="alphaLcParenR"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D8EFE-DA6E-980A-D33E-6CB6D567654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404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E93A-C74D-0F85-E8CE-E49606B9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Collaboration opportunities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D2CCB-E950-4867-990E-3840D29FB1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Maven Pro Medium"/>
              </a:rPr>
              <a:t> Macroparticle simulations of triple-RF systems </a:t>
            </a:r>
          </a:p>
          <a:p>
            <a:r>
              <a:rPr lang="en-GB">
                <a:latin typeface="Maven Pro Medium"/>
              </a:rPr>
              <a:t> Modelling of feedback systems in RF cavities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en-GB">
                <a:latin typeface="Maven Pro Medium"/>
              </a:rPr>
              <a:t>Mode 0 Damper</a:t>
            </a:r>
            <a:endParaRPr lang="en-GB"/>
          </a:p>
          <a:p>
            <a:pPr lvl="1">
              <a:buFont typeface="Courier New" panose="05000000000000000000" pitchFamily="2" charset="2"/>
              <a:buChar char="o"/>
            </a:pPr>
            <a:r>
              <a:rPr lang="en-GB">
                <a:latin typeface="Maven Pro Medium"/>
              </a:rPr>
              <a:t>Direct low-level RF feedback</a:t>
            </a:r>
            <a:endParaRPr lang="en-GB"/>
          </a:p>
          <a:p>
            <a:r>
              <a:rPr lang="en-GB">
                <a:latin typeface="Maven Pro Medium"/>
              </a:rPr>
              <a:t> Bunch-by-bunch feedback in the presence of bunch lengthening</a:t>
            </a:r>
            <a:endParaRPr lang="en-GB"/>
          </a:p>
          <a:p>
            <a:r>
              <a:rPr lang="en-GB">
                <a:latin typeface="Maven Pro Medium"/>
              </a:rPr>
              <a:t> Benchmarking microwave instability simulations (elegant)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B4793-291E-0129-0259-6BADEB296C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04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22FB0-18E7-5418-AB99-D9823A16C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" b="0"/>
              <a:t>Challenges / Open Questions</a:t>
            </a:r>
            <a:br>
              <a:rPr lang="" b="0"/>
            </a:b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21BA1-43D8-AC1A-9DC5-FDB38B4C3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Maven Pro Medium"/>
              </a:rPr>
              <a:t> Agreement between impedance model and measurements</a:t>
            </a:r>
            <a:endParaRPr lang="en-GB"/>
          </a:p>
          <a:p>
            <a:pPr lvl="1">
              <a:buFont typeface="Courier New" panose="05000000000000000000" pitchFamily="2" charset="2"/>
              <a:buChar char="o"/>
            </a:pPr>
            <a:r>
              <a:rPr lang="en-GB">
                <a:latin typeface="Maven Pro Medium"/>
              </a:rPr>
              <a:t>Detailed models of IVUs</a:t>
            </a:r>
            <a:endParaRPr lang="en-GB"/>
          </a:p>
          <a:p>
            <a:pPr lvl="1">
              <a:buFont typeface="Courier New" panose="05000000000000000000" pitchFamily="2" charset="2"/>
              <a:buChar char="o"/>
            </a:pPr>
            <a:r>
              <a:rPr lang="en-GB">
                <a:latin typeface="Maven Pro Medium"/>
              </a:rPr>
              <a:t>TMCI thresholds</a:t>
            </a:r>
            <a:endParaRPr lang="en-GB"/>
          </a:p>
          <a:p>
            <a:pPr lvl="1">
              <a:buFont typeface="Courier New" panose="05000000000000000000" pitchFamily="2" charset="2"/>
              <a:buChar char="o"/>
            </a:pPr>
            <a:r>
              <a:rPr lang="en-GB">
                <a:latin typeface="Maven Pro Medium"/>
              </a:rPr>
              <a:t>Bunch lengthening</a:t>
            </a:r>
          </a:p>
          <a:p>
            <a:r>
              <a:rPr lang="en-GB">
                <a:latin typeface="Maven Pro Medium"/>
              </a:rPr>
              <a:t>Investigate ways to minimize phase transients introduced by operating with a gap in the filling pattern.</a:t>
            </a:r>
            <a:endParaRPr lang="en-GB"/>
          </a:p>
          <a:p>
            <a:pPr lvl="1">
              <a:buFont typeface="Courier New" panose="05000000000000000000" pitchFamily="2" charset="2"/>
              <a:buChar char="o"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615C4-56C1-4ED8-BDCD-D09925207D9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19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48E198-29D6-4919-960D-AB46316E0B98}">
  <ds:schemaRefs>
    <ds:schemaRef ds:uri="3729fb18-5a44-48ee-9bfa-999b37c5a47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CBC613D-6C30-40AF-8302-401E8D5CE86E}">
  <ds:schemaRefs>
    <ds:schemaRef ds:uri="3729fb18-5a44-48ee-9bfa-999b37c5a4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Application>Microsoft Office PowerPoint</Application>
  <PresentationFormat>Widescreen</PresentationFormat>
  <Slides>4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MAX IV</vt:lpstr>
      <vt:lpstr>PowerPoint Presentation</vt:lpstr>
      <vt:lpstr>Key Takeaways</vt:lpstr>
      <vt:lpstr>Collaboration opportunities</vt:lpstr>
      <vt:lpstr>Challenges / Open Questions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revision>1</cp:revision>
  <cp:lastPrinted>2023-12-11T14:42:34Z</cp:lastPrinted>
  <dcterms:created xsi:type="dcterms:W3CDTF">2022-05-19T12:39:22Z</dcterms:created>
  <dcterms:modified xsi:type="dcterms:W3CDTF">2026-10-06T14:28:57Z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