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7" r:id="rId5"/>
    <p:sldId id="813" r:id="rId6"/>
    <p:sldId id="815" r:id="rId7"/>
    <p:sldId id="816" r:id="rId8"/>
  </p:sldIdLst>
  <p:sldSz cx="12192000" cy="6858000"/>
  <p:notesSz cx="6724650" cy="97742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ro Fernandes Tavares" initials="PFT" lastIdx="1" clrIdx="0">
    <p:extLst>
      <p:ext uri="{19B8F6BF-5375-455C-9EA6-DF929625EA0E}">
        <p15:presenceInfo xmlns:p15="http://schemas.microsoft.com/office/powerpoint/2012/main" userId="S-1-5-21-866374714-467368472-620632744-1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929F"/>
    <a:srgbClr val="ECEBEB"/>
    <a:srgbClr val="A4A4A4"/>
    <a:srgbClr val="ED7D31"/>
    <a:srgbClr val="5B9BD5"/>
    <a:srgbClr val="5A9BD5"/>
    <a:srgbClr val="ED7C30"/>
    <a:srgbClr val="5A9AD5"/>
    <a:srgbClr val="FFFFFF"/>
    <a:srgbClr val="D5FF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32" dt="2026-10-06T13:50:35.335"/>
    <p1510:client id="{9B10753C-CFD2-48D0-A3DD-600C4BCCCFE1}" v="14" dt="2026-10-06T14:25:58.981"/>
    <p1510:client id="{DF779C2C-7B44-4866-906E-1111D4DEA7CB}" v="1" dt="2026-10-06T11:24:35.954"/>
    <p1510:client id="{E54B5420-6AED-AFD4-7F3C-296A6ADB67CE}" v="12" dt="2026-10-06T14:23:06.6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37"/>
        <p:guide pos="3863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Thorin" userId="9a2e8dbd-9490-4cf6-b5e5-6f1284929d0c" providerId="ADAL" clId="{9D08EEE3-6FB6-4A07-B9E4-BEFA927B621B}"/>
    <pc:docChg chg="custSel modSld">
      <pc:chgData name="Sara Thorin" userId="9a2e8dbd-9490-4cf6-b5e5-6f1284929d0c" providerId="ADAL" clId="{9D08EEE3-6FB6-4A07-B9E4-BEFA927B621B}" dt="2026-10-06T14:25:58.981" v="13" actId="113"/>
      <pc:docMkLst>
        <pc:docMk/>
      </pc:docMkLst>
      <pc:sldChg chg="modSp mod">
        <pc:chgData name="Sara Thorin" userId="9a2e8dbd-9490-4cf6-b5e5-6f1284929d0c" providerId="ADAL" clId="{9D08EEE3-6FB6-4A07-B9E4-BEFA927B621B}" dt="2026-10-06T14:23:28.193" v="3" actId="20577"/>
        <pc:sldMkLst>
          <pc:docMk/>
          <pc:sldMk cId="3810404391" sldId="813"/>
        </pc:sldMkLst>
        <pc:spChg chg="mod">
          <ac:chgData name="Sara Thorin" userId="9a2e8dbd-9490-4cf6-b5e5-6f1284929d0c" providerId="ADAL" clId="{9D08EEE3-6FB6-4A07-B9E4-BEFA927B621B}" dt="2026-10-06T14:23:28.193" v="3" actId="20577"/>
          <ac:spMkLst>
            <pc:docMk/>
            <pc:sldMk cId="3810404391" sldId="813"/>
            <ac:spMk id="3" creationId="{8BC9B742-3F8D-8C55-A67E-61E141162E1D}"/>
          </ac:spMkLst>
        </pc:spChg>
      </pc:sldChg>
      <pc:sldChg chg="modSp mod">
        <pc:chgData name="Sara Thorin" userId="9a2e8dbd-9490-4cf6-b5e5-6f1284929d0c" providerId="ADAL" clId="{9D08EEE3-6FB6-4A07-B9E4-BEFA927B621B}" dt="2026-10-06T14:24:07.240" v="5"/>
        <pc:sldMkLst>
          <pc:docMk/>
          <pc:sldMk cId="3714048769" sldId="815"/>
        </pc:sldMkLst>
        <pc:spChg chg="mod">
          <ac:chgData name="Sara Thorin" userId="9a2e8dbd-9490-4cf6-b5e5-6f1284929d0c" providerId="ADAL" clId="{9D08EEE3-6FB6-4A07-B9E4-BEFA927B621B}" dt="2026-10-06T14:24:07.240" v="5"/>
          <ac:spMkLst>
            <pc:docMk/>
            <pc:sldMk cId="3714048769" sldId="815"/>
            <ac:spMk id="3" creationId="{2EAD2CCB-E950-4867-990E-3840D29FB14E}"/>
          </ac:spMkLst>
        </pc:spChg>
      </pc:sldChg>
      <pc:sldChg chg="modSp mod">
        <pc:chgData name="Sara Thorin" userId="9a2e8dbd-9490-4cf6-b5e5-6f1284929d0c" providerId="ADAL" clId="{9D08EEE3-6FB6-4A07-B9E4-BEFA927B621B}" dt="2026-10-06T14:25:58.981" v="13" actId="113"/>
        <pc:sldMkLst>
          <pc:docMk/>
          <pc:sldMk cId="2474619313" sldId="816"/>
        </pc:sldMkLst>
        <pc:spChg chg="mod">
          <ac:chgData name="Sara Thorin" userId="9a2e8dbd-9490-4cf6-b5e5-6f1284929d0c" providerId="ADAL" clId="{9D08EEE3-6FB6-4A07-B9E4-BEFA927B621B}" dt="2026-10-06T14:25:58.981" v="13" actId="113"/>
          <ac:spMkLst>
            <pc:docMk/>
            <pc:sldMk cId="2474619313" sldId="816"/>
            <ac:spMk id="3" creationId="{08521BA1-43D8-AC1A-9DC5-FDB38B4C396C}"/>
          </ac:spMkLst>
        </pc:spChg>
      </pc:sldChg>
    </pc:docChg>
  </pc:docChgLst>
  <pc:docChgLst>
    <pc:chgData name="Eshraq Al Dmour" userId="3f339d6e-f835-418e-b8a2-c243ae0a6b48" providerId="ADAL" clId="{A9D20EAC-33DC-4B3D-963F-B793D684360F}"/>
    <pc:docChg chg="addSld modSld">
      <pc:chgData name="Eshraq Al Dmour" userId="3f339d6e-f835-418e-b8a2-c243ae0a6b48" providerId="ADAL" clId="{A9D20EAC-33DC-4B3D-963F-B793D684360F}" dt="2026-10-06T13:10:51.766" v="1" actId="113"/>
      <pc:docMkLst>
        <pc:docMk/>
      </pc:docMkLst>
      <pc:sldChg chg="modSp add mod modTransition">
        <pc:chgData name="Eshraq Al Dmour" userId="3f339d6e-f835-418e-b8a2-c243ae0a6b48" providerId="ADAL" clId="{A9D20EAC-33DC-4B3D-963F-B793D684360F}" dt="2026-10-06T13:10:51.766" v="1" actId="113"/>
        <pc:sldMkLst>
          <pc:docMk/>
          <pc:sldMk cId="2474619313" sldId="816"/>
        </pc:sldMkLst>
        <pc:spChg chg="mod">
          <ac:chgData name="Eshraq Al Dmour" userId="3f339d6e-f835-418e-b8a2-c243ae0a6b48" providerId="ADAL" clId="{A9D20EAC-33DC-4B3D-963F-B793D684360F}" dt="2026-10-06T13:10:51.766" v="1" actId="113"/>
          <ac:spMkLst>
            <pc:docMk/>
            <pc:sldMk cId="2474619313" sldId="816"/>
            <ac:spMk id="2" creationId="{E9F22FB0-18E7-5418-AB99-D9823A16C0CA}"/>
          </ac:spMkLst>
        </pc:spChg>
      </pc:sldChg>
    </pc:docChg>
  </pc:docChgLst>
  <pc:docChgLst>
    <pc:chgData name="Sara Thorin" userId="S::maxl-sth@lu.se::9a2e8dbd-9490-4cf6-b5e5-6f1284929d0c" providerId="AD" clId="Web-{E54B5420-6AED-AFD4-7F3C-296A6ADB67CE}"/>
    <pc:docChg chg="modSld">
      <pc:chgData name="Sara Thorin" userId="S::maxl-sth@lu.se::9a2e8dbd-9490-4cf6-b5e5-6f1284929d0c" providerId="AD" clId="Web-{E54B5420-6AED-AFD4-7F3C-296A6ADB67CE}" dt="2026-10-06T14:23:06.600" v="13" actId="20577"/>
      <pc:docMkLst>
        <pc:docMk/>
      </pc:docMkLst>
      <pc:sldChg chg="modSp">
        <pc:chgData name="Sara Thorin" userId="S::maxl-sth@lu.se::9a2e8dbd-9490-4cf6-b5e5-6f1284929d0c" providerId="AD" clId="Web-{E54B5420-6AED-AFD4-7F3C-296A6ADB67CE}" dt="2026-10-06T14:23:06.600" v="13" actId="20577"/>
        <pc:sldMkLst>
          <pc:docMk/>
          <pc:sldMk cId="3810404391" sldId="813"/>
        </pc:sldMkLst>
        <pc:spChg chg="mod">
          <ac:chgData name="Sara Thorin" userId="S::maxl-sth@lu.se::9a2e8dbd-9490-4cf6-b5e5-6f1284929d0c" providerId="AD" clId="Web-{E54B5420-6AED-AFD4-7F3C-296A6ADB67CE}" dt="2026-10-06T14:23:06.600" v="13" actId="20577"/>
          <ac:spMkLst>
            <pc:docMk/>
            <pc:sldMk cId="3810404391" sldId="813"/>
            <ac:spMk id="3" creationId="{8BC9B742-3F8D-8C55-A67E-61E141162E1D}"/>
          </ac:spMkLst>
        </pc:spChg>
      </pc:sldChg>
    </pc:docChg>
  </pc:docChgLst>
  <pc:docChgLst>
    <pc:chgData name="Sara Thorin" userId="S::maxl-sth@lu.se::9a2e8dbd-9490-4cf6-b5e5-6f1284929d0c" providerId="AD" clId="Web-{00000000-0000-0000-0000-000000000000}"/>
    <pc:docChg chg="modSld">
      <pc:chgData name="Sara Thorin" userId="S::maxl-sth@lu.se::9a2e8dbd-9490-4cf6-b5e5-6f1284929d0c" providerId="AD" clId="Web-{00000000-0000-0000-0000-000000000000}" dt="2026-10-06T13:50:32.366" v="132" actId="20577"/>
      <pc:docMkLst>
        <pc:docMk/>
      </pc:docMkLst>
      <pc:sldChg chg="modSp">
        <pc:chgData name="Sara Thorin" userId="S::maxl-sth@lu.se::9a2e8dbd-9490-4cf6-b5e5-6f1284929d0c" providerId="AD" clId="Web-{00000000-0000-0000-0000-000000000000}" dt="2026-10-06T13:50:32.366" v="132" actId="20577"/>
        <pc:sldMkLst>
          <pc:docMk/>
          <pc:sldMk cId="3810404391" sldId="813"/>
        </pc:sldMkLst>
        <pc:spChg chg="mod">
          <ac:chgData name="Sara Thorin" userId="S::maxl-sth@lu.se::9a2e8dbd-9490-4cf6-b5e5-6f1284929d0c" providerId="AD" clId="Web-{00000000-0000-0000-0000-000000000000}" dt="2026-10-06T13:50:32.366" v="132" actId="20577"/>
          <ac:spMkLst>
            <pc:docMk/>
            <pc:sldMk cId="3810404391" sldId="813"/>
            <ac:spMk id="3" creationId="{8BC9B742-3F8D-8C55-A67E-61E141162E1D}"/>
          </ac:spMkLst>
        </pc:spChg>
      </pc:sldChg>
      <pc:sldChg chg="modSp">
        <pc:chgData name="Sara Thorin" userId="S::maxl-sth@lu.se::9a2e8dbd-9490-4cf6-b5e5-6f1284929d0c" providerId="AD" clId="Web-{00000000-0000-0000-0000-000000000000}" dt="2026-10-06T13:44:37.459" v="111" actId="20577"/>
        <pc:sldMkLst>
          <pc:docMk/>
          <pc:sldMk cId="3714048769" sldId="815"/>
        </pc:sldMkLst>
        <pc:spChg chg="mod">
          <ac:chgData name="Sara Thorin" userId="S::maxl-sth@lu.se::9a2e8dbd-9490-4cf6-b5e5-6f1284929d0c" providerId="AD" clId="Web-{00000000-0000-0000-0000-000000000000}" dt="2026-10-06T13:44:37.459" v="111" actId="20577"/>
          <ac:spMkLst>
            <pc:docMk/>
            <pc:sldMk cId="3714048769" sldId="815"/>
            <ac:spMk id="3" creationId="{2EAD2CCB-E950-4867-990E-3840D29FB14E}"/>
          </ac:spMkLst>
        </pc:spChg>
      </pc:sldChg>
      <pc:sldChg chg="modSp">
        <pc:chgData name="Sara Thorin" userId="S::maxl-sth@lu.se::9a2e8dbd-9490-4cf6-b5e5-6f1284929d0c" providerId="AD" clId="Web-{00000000-0000-0000-0000-000000000000}" dt="2026-10-06T13:49:02.413" v="123" actId="20577"/>
        <pc:sldMkLst>
          <pc:docMk/>
          <pc:sldMk cId="2474619313" sldId="816"/>
        </pc:sldMkLst>
        <pc:spChg chg="mod">
          <ac:chgData name="Sara Thorin" userId="S::maxl-sth@lu.se::9a2e8dbd-9490-4cf6-b5e5-6f1284929d0c" providerId="AD" clId="Web-{00000000-0000-0000-0000-000000000000}" dt="2026-10-06T13:49:02.413" v="123" actId="20577"/>
          <ac:spMkLst>
            <pc:docMk/>
            <pc:sldMk cId="2474619313" sldId="816"/>
            <ac:spMk id="3" creationId="{08521BA1-43D8-AC1A-9DC5-FDB38B4C396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D1ED5-8C2D-4246-A2E9-8515948A2B83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8413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0E6ED-6418-42C0-A42F-E694197994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596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3D0AE-253A-0841-99E6-ED326168C812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1F5DC-E62E-1741-B9C7-0404885C39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125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7386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9597E56A-6611-0C46-897E-0D1B00E9F2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1510" y="1944894"/>
            <a:ext cx="5888981" cy="1988525"/>
          </a:xfrm>
          <a:prstGeom prst="rect">
            <a:avLst/>
          </a:prstGeom>
        </p:spPr>
      </p:pic>
      <p:sp>
        <p:nvSpPr>
          <p:cNvPr id="5" name="Rubrik 11">
            <a:extLst>
              <a:ext uri="{FF2B5EF4-FFF2-40B4-BE49-F238E27FC236}">
                <a16:creationId xmlns:a16="http://schemas.microsoft.com/office/drawing/2014/main" id="{0387F07B-9515-8D4E-A517-8B201A648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465834"/>
            <a:ext cx="12192000" cy="341632"/>
          </a:xfrm>
        </p:spPr>
        <p:txBody>
          <a:bodyPr anchor="t" anchorCtr="0">
            <a:spAutoFit/>
          </a:bodyPr>
          <a:lstStyle>
            <a:lvl1pPr>
              <a:defRPr sz="1800" b="0" i="0"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GB" noProof="0"/>
              <a:t>Add slide title</a:t>
            </a:r>
          </a:p>
        </p:txBody>
      </p:sp>
    </p:spTree>
    <p:extLst>
      <p:ext uri="{BB962C8B-B14F-4D97-AF65-F5344CB8AC3E}">
        <p14:creationId xmlns:p14="http://schemas.microsoft.com/office/powerpoint/2010/main" val="3019047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0568D3A4-B2EC-914D-AC10-05A946BAB0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9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3113" y="3429000"/>
            <a:ext cx="7841539" cy="3272221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B45E0E22-4684-584D-B225-38BF62C916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519880DC-796D-80AC-6183-EF1E7A8A6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0930"/>
            <a:ext cx="10515600" cy="1754326"/>
          </a:xfrm>
        </p:spPr>
        <p:txBody>
          <a:bodyPr>
            <a:sp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99335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10485620" y="0"/>
            <a:ext cx="17063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CB0FA37E-C0E5-0971-1585-8CD06DCFE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085521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5" name="Platshållare för text 8">
            <a:extLst>
              <a:ext uri="{FF2B5EF4-FFF2-40B4-BE49-F238E27FC236}">
                <a16:creationId xmlns:a16="http://schemas.microsoft.com/office/drawing/2014/main" id="{E4320BBD-9AA7-DDEA-436C-D92FE8ADA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9085521" cy="4352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27690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0" y="6056026"/>
            <a:ext cx="12192000" cy="8019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/>
              <a:t>NSLS II MAX IV Workshop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6983A65E-6342-9B97-A3EC-31148331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6" name="Platshållare för text 8">
            <a:extLst>
              <a:ext uri="{FF2B5EF4-FFF2-40B4-BE49-F238E27FC236}">
                <a16:creationId xmlns:a16="http://schemas.microsoft.com/office/drawing/2014/main" id="{E0AB5566-6C50-2E2E-E529-0F7BC6B33E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10481930" cy="397365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56755" y="6272347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</a:rPr>
              <a:t>Oct.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99E2B9-33C2-36C6-4DF3-FA15292DC5F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38126" y="6492875"/>
            <a:ext cx="492512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B60D0738-23DA-A745-9B84-DD183761B3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783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968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C097BC-5D24-D541-B7D2-C97D9E4F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err="1"/>
              <a:t>Klicka</a:t>
            </a:r>
            <a:r>
              <a:rPr lang="en-GB" noProof="0"/>
              <a:t> </a:t>
            </a:r>
            <a:r>
              <a:rPr lang="en-GB" noProof="0" err="1"/>
              <a:t>här</a:t>
            </a:r>
            <a:r>
              <a:rPr lang="en-GB" noProof="0"/>
              <a:t> för </a:t>
            </a:r>
            <a:r>
              <a:rPr lang="en-GB" noProof="0" err="1"/>
              <a:t>att</a:t>
            </a:r>
            <a:r>
              <a:rPr lang="en-GB" noProof="0"/>
              <a:t> </a:t>
            </a:r>
            <a:r>
              <a:rPr lang="en-GB" noProof="0" err="1"/>
              <a:t>ändra</a:t>
            </a:r>
            <a:r>
              <a:rPr lang="en-GB" noProof="0"/>
              <a:t> mall för </a:t>
            </a:r>
            <a:r>
              <a:rPr lang="en-GB" noProof="0" err="1"/>
              <a:t>rubrikformat</a:t>
            </a:r>
            <a:endParaRPr lang="en-GB" noProof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E01D72-6C88-5D46-A46C-E62223148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err="1"/>
              <a:t>Klicka</a:t>
            </a:r>
            <a:r>
              <a:rPr lang="en-GB" noProof="0"/>
              <a:t> </a:t>
            </a:r>
            <a:r>
              <a:rPr lang="en-GB" noProof="0" err="1"/>
              <a:t>här</a:t>
            </a:r>
            <a:r>
              <a:rPr lang="en-GB" noProof="0"/>
              <a:t> för </a:t>
            </a:r>
            <a:r>
              <a:rPr lang="en-GB" noProof="0" err="1"/>
              <a:t>att</a:t>
            </a:r>
            <a:r>
              <a:rPr lang="en-GB" noProof="0"/>
              <a:t> </a:t>
            </a:r>
            <a:r>
              <a:rPr lang="en-GB" noProof="0" err="1"/>
              <a:t>ändra</a:t>
            </a:r>
            <a:r>
              <a:rPr lang="en-GB" noProof="0"/>
              <a:t> format </a:t>
            </a:r>
            <a:r>
              <a:rPr lang="en-GB" noProof="0" err="1"/>
              <a:t>på</a:t>
            </a:r>
            <a:r>
              <a:rPr lang="en-GB" noProof="0"/>
              <a:t> </a:t>
            </a:r>
            <a:r>
              <a:rPr lang="en-GB" noProof="0" err="1"/>
              <a:t>bakgrundstexten</a:t>
            </a:r>
            <a:endParaRPr lang="en-GB" noProof="0"/>
          </a:p>
          <a:p>
            <a:pPr lvl="1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två</a:t>
            </a:r>
            <a:endParaRPr lang="en-GB" noProof="0"/>
          </a:p>
          <a:p>
            <a:pPr lvl="2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tre</a:t>
            </a:r>
            <a:endParaRPr lang="en-GB" noProof="0"/>
          </a:p>
          <a:p>
            <a:pPr lvl="3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fyra</a:t>
            </a:r>
            <a:endParaRPr lang="en-GB" noProof="0"/>
          </a:p>
          <a:p>
            <a:pPr lvl="4"/>
            <a:r>
              <a:rPr lang="en-GB" noProof="0" err="1"/>
              <a:t>Nivå</a:t>
            </a:r>
            <a:r>
              <a:rPr lang="en-GB" noProof="0"/>
              <a:t>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C5F608-2730-2040-AD18-5009FBBA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EB5182-753F-E241-94A2-937B30B2D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437" y="0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57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6" r:id="rId2"/>
    <p:sldLayoutId id="2147483691" r:id="rId3"/>
    <p:sldLayoutId id="2147483698" r:id="rId4"/>
    <p:sldLayoutId id="2147483699" r:id="rId5"/>
  </p:sldLayoutIdLst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Maven Pro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q"/>
        <a:defRPr sz="2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4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0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7" userDrawn="1">
          <p15:clr>
            <a:srgbClr val="F26B43"/>
          </p15:clr>
        </p15:guide>
        <p15:guide id="3" pos="4793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5100" y="4042731"/>
            <a:ext cx="10007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solidFill>
                  <a:schemeClr val="bg1"/>
                </a:solidFill>
              </a:rPr>
              <a:t>Group 2</a:t>
            </a:r>
          </a:p>
          <a:p>
            <a:pPr algn="ctr"/>
            <a:r>
              <a:rPr lang="en-GB" sz="4000" b="1">
                <a:solidFill>
                  <a:schemeClr val="bg1"/>
                </a:solidFill>
              </a:rPr>
              <a:t>Injection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44011" y="516611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000" b="1" i="1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BC849-A390-CA69-AA45-C65DE1F41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066" y="186801"/>
            <a:ext cx="4980972" cy="26728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6F6643-CEDD-8FC4-924C-306F3C551465}"/>
              </a:ext>
            </a:extLst>
          </p:cNvPr>
          <p:cNvSpPr txBox="1"/>
          <p:nvPr/>
        </p:nvSpPr>
        <p:spPr>
          <a:xfrm>
            <a:off x="417171" y="2906712"/>
            <a:ext cx="1186405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NSLS-II &amp; MAX IV Workshop: Fourth and Future</a:t>
            </a:r>
          </a:p>
          <a:p>
            <a:pPr algn="ctr"/>
            <a:r>
              <a:rPr lang="en-US" sz="2800" b="1">
                <a:solidFill>
                  <a:schemeClr val="bg1"/>
                </a:solidFill>
              </a:rPr>
              <a:t>Generation Light Source Design Challenges</a:t>
            </a:r>
          </a:p>
          <a:p>
            <a:pPr algn="ctr"/>
            <a:endParaRPr lang="en-US" sz="2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776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AB076-47C4-5273-3900-342DFE7F7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93094"/>
            <a:ext cx="10481930" cy="766053"/>
          </a:xfrm>
        </p:spPr>
        <p:txBody>
          <a:bodyPr/>
          <a:lstStyle/>
          <a:p>
            <a:r>
              <a:rPr lang="en-US"/>
              <a:t>Key Takeaways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9B742-3F8D-8C55-A67E-61E141162E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900" y="1329900"/>
            <a:ext cx="10481930" cy="397365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20B0604020202020204" pitchFamily="34" charset="0"/>
              <a:buChar char="q"/>
            </a:pPr>
            <a:r>
              <a:rPr lang="en-US" sz="2400"/>
              <a:t>The two presentations had somewhat different focus areas.</a:t>
            </a:r>
          </a:p>
          <a:p>
            <a:pPr>
              <a:buFont typeface="Wingdings" panose="020B0604020202020204" pitchFamily="34" charset="0"/>
              <a:buChar char="q"/>
            </a:pPr>
            <a:r>
              <a:rPr lang="en-US" sz="2400"/>
              <a:t>A common theme is testing new systems in the existing rings before future upgrades, to validate the concepts and reduce risk.</a:t>
            </a:r>
          </a:p>
          <a:p>
            <a:pPr>
              <a:buFont typeface="Wingdings" panose="020B0604020202020204" pitchFamily="34" charset="0"/>
              <a:buChar char="q"/>
            </a:pPr>
            <a:r>
              <a:rPr lang="en-US" sz="2400"/>
              <a:t>NSLS-II plans to replace two existing dipoles with Complex Bends and test the impact on injection, beam lifetime, and normal operation. A nonlinear kicker will also be tested for off-axis injection.</a:t>
            </a:r>
          </a:p>
          <a:p>
            <a:pPr>
              <a:buFont typeface="Wingdings" panose="020B0604020202020204" pitchFamily="34" charset="0"/>
              <a:buChar char="q"/>
            </a:pPr>
            <a:r>
              <a:rPr lang="en-US" sz="2400"/>
              <a:t>MAX IV plans to develop prototypes of the </a:t>
            </a:r>
            <a:r>
              <a:rPr lang="en-US" sz="2400" err="1"/>
              <a:t>stripline</a:t>
            </a:r>
            <a:r>
              <a:rPr lang="en-US" sz="2400"/>
              <a:t> kickers and high-power pulsers and test the complete system with beam in R3, and investigating the impact on injection, beam lifetime, and operation.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BD8EFE-DA6E-980A-D33E-6CB6D567654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404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8E93A-C74D-0F85-E8CE-E49606B9C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Collaboration opportunities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D2CCB-E950-4867-990E-3840D29FB1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latin typeface="Maven Pro Medium"/>
              </a:rPr>
              <a:t> </a:t>
            </a:r>
            <a:r>
              <a:rPr lang="en-US">
                <a:latin typeface="Maven Pro Medium"/>
              </a:rPr>
              <a:t>Exchange experience on testing and commissioning new systems in existing storage rings</a:t>
            </a:r>
          </a:p>
          <a:p>
            <a:r>
              <a:rPr lang="en-US">
                <a:latin typeface="Maven Pro Medium"/>
              </a:rPr>
              <a:t>Continue discussions on injection requirements and challenges for our upgrades</a:t>
            </a:r>
          </a:p>
          <a:p>
            <a:r>
              <a:rPr lang="en-US">
                <a:latin typeface="Maven Pro Medium"/>
              </a:rPr>
              <a:t>Explore closer collaboration with MAX IV on in-vacuum nonlinear kickers, building on their strong experience to support NSLS-II development, testing, and commissioning</a:t>
            </a: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B4793-291E-0129-0259-6BADEB296C3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048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22FB0-18E7-5418-AB99-D9823A16C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"/>
              <a:t>Challenges / Open Questions</a:t>
            </a:r>
            <a:br>
              <a:rPr lang="" b="0"/>
            </a:b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21BA1-43D8-AC1A-9DC5-FDB38B4C39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None/>
            </a:pPr>
            <a:r>
              <a:rPr lang="en-GB" b="1">
                <a:latin typeface="Maven Pro Medium"/>
              </a:rPr>
              <a:t>NSLS-II</a:t>
            </a:r>
            <a:endParaRPr lang="en-US">
              <a:latin typeface="Maven Pro Medium"/>
            </a:endParaRPr>
          </a:p>
          <a:p>
            <a:pPr>
              <a:buFont typeface="Wingdings"/>
              <a:buChar char="q"/>
            </a:pPr>
            <a:r>
              <a:rPr lang="en-US"/>
              <a:t>Maintaining off-axis injection efficiency and beam lifetime with the reduced Complex Bend aperture.</a:t>
            </a:r>
          </a:p>
          <a:p>
            <a:pPr>
              <a:buFont typeface="Wingdings"/>
              <a:buChar char="q"/>
            </a:pPr>
            <a:r>
              <a:rPr lang="en-US"/>
              <a:t>Managing field and alignment errors, including a strategy for field adjustment flexibility in the PM design</a:t>
            </a:r>
          </a:p>
          <a:p>
            <a:pPr marL="0" indent="0">
              <a:buNone/>
            </a:pPr>
            <a:r>
              <a:rPr lang="en-US" b="1"/>
              <a:t>MAX IV</a:t>
            </a:r>
          </a:p>
          <a:p>
            <a:pPr>
              <a:buFont typeface="Wingdings"/>
              <a:buChar char="q"/>
            </a:pPr>
            <a:r>
              <a:rPr lang="en-US"/>
              <a:t>Developing a fast </a:t>
            </a:r>
            <a:r>
              <a:rPr lang="en-US" err="1"/>
              <a:t>stripline</a:t>
            </a:r>
            <a:r>
              <a:rPr lang="en-US"/>
              <a:t> kicker and pulser system with sufficient kick strength and minimal interference with the stored beam</a:t>
            </a:r>
          </a:p>
          <a:p>
            <a:pPr>
              <a:buFont typeface="Wingdings"/>
              <a:buChar char="q"/>
            </a:pPr>
            <a:r>
              <a:rPr lang="en-US"/>
              <a:t>Demonstrating the AXPHEN injection concept with beam in R3.</a:t>
            </a:r>
          </a:p>
          <a:p>
            <a:pPr>
              <a:buFont typeface="Wingdings"/>
              <a:buChar char="q"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B615C4-56C1-4ED8-BDCD-D09925207D9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19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theme/theme1.xml><?xml version="1.0" encoding="utf-8"?>
<a:theme xmlns:a="http://schemas.openxmlformats.org/drawingml/2006/main" name="MAX IV">
  <a:themeElements>
    <a:clrScheme name="MAX IV ny">
      <a:dk1>
        <a:srgbClr val="001427"/>
      </a:dk1>
      <a:lt1>
        <a:srgbClr val="FFFFFF"/>
      </a:lt1>
      <a:dk2>
        <a:srgbClr val="00570C"/>
      </a:dk2>
      <a:lt2>
        <a:srgbClr val="FB8C00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81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X IV" id="{516FC9ED-6BBD-C744-B2F0-90A71CB59E0C}" vid="{13190349-0772-8741-AF07-2E14FF89C4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772276DB0FD1B47A3D5FB7763874218" ma:contentTypeVersion="4" ma:contentTypeDescription="Skapa ett nytt dokument." ma:contentTypeScope="" ma:versionID="7c42493d59d8478d838de3706c4ee635">
  <xsd:schema xmlns:xsd="http://www.w3.org/2001/XMLSchema" xmlns:xs="http://www.w3.org/2001/XMLSchema" xmlns:p="http://schemas.microsoft.com/office/2006/metadata/properties" xmlns:ns2="3729fb18-5a44-48ee-9bfa-999b37c5a476" targetNamespace="http://schemas.microsoft.com/office/2006/metadata/properties" ma:root="true" ma:fieldsID="349dd95f9f5695ecce4c7f28957520d9" ns2:_="">
    <xsd:import namespace="3729fb18-5a44-48ee-9bfa-999b37c5a4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9fb18-5a44-48ee-9bfa-999b37c5a4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60D1C6-50C5-4E5F-B294-B94BD33FC7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48E198-29D6-4919-960D-AB46316E0B98}">
  <ds:schemaRefs>
    <ds:schemaRef ds:uri="3729fb18-5a44-48ee-9bfa-999b37c5a47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39619BB-63A2-40A9-8FE0-2F14ED80CD50}">
  <ds:schemaRefs>
    <ds:schemaRef ds:uri="3729fb18-5a44-48ee-9bfa-999b37c5a47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MAX IV</Template>
  <Application>Microsoft Office PowerPoint</Application>
  <PresentationFormat>Widescreen</PresentationFormat>
  <Slides>4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MAX IV</vt:lpstr>
      <vt:lpstr>PowerPoint Presentation</vt:lpstr>
      <vt:lpstr>Key Takeaways</vt:lpstr>
      <vt:lpstr>Collaboration opportunities</vt:lpstr>
      <vt:lpstr>Challenges / Open Questions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Aymeric Robert</dc:creator>
  <cp:keywords/>
  <dc:description/>
  <cp:revision>1</cp:revision>
  <cp:lastPrinted>2023-12-11T14:42:34Z</cp:lastPrinted>
  <dcterms:created xsi:type="dcterms:W3CDTF">2022-05-19T12:39:22Z</dcterms:created>
  <dcterms:modified xsi:type="dcterms:W3CDTF">2026-10-06T14:26:02Z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0x0101003772276DB0FD1B47A3D5FB7763874218</vt:lpwstr>
  </property>
  <property fmtid="{D5CDD505-2E9C-101B-9397-08002B2CF9AE}" pid="3" name="Tags">
    <vt:lpwstr/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